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82" r:id="rId2"/>
    <p:sldMasterId id="2147483683" r:id="rId3"/>
  </p:sldMasterIdLst>
  <p:notesMasterIdLst>
    <p:notesMasterId r:id="rId41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783C61DF-5A49-43F6-A2F0-5FCA2F7A969F}">
  <a:tblStyle styleId="{783C61DF-5A49-43F6-A2F0-5FCA2F7A969F}" styleName="Table_0"/>
  <a:tblStyle styleId="{AA1C6952-54E9-4E3B-87B2-65E5B3100FC8}" styleName="Table_1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41" d="100"/>
          <a:sy n="141" d="100"/>
        </p:scale>
        <p:origin x="-112" y="-5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037427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380999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>
            <a:spLocks noGrp="1" noRot="1" noChangeAspect="1"/>
          </p:cNvSpPr>
          <p:nvPr>
            <p:ph type="sldImg" idx="2"/>
          </p:nvPr>
        </p:nvSpPr>
        <p:spPr>
          <a:xfrm>
            <a:off x="380999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9" name="Shape 3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Shape 39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en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6" name="Shape 3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Shape 39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en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03" name="Shape 403"/>
          <p:cNvSpPr>
            <a:spLocks noGrp="1" noRot="1" noChangeAspect="1"/>
          </p:cNvSpPr>
          <p:nvPr>
            <p:ph type="sldImg" idx="2"/>
          </p:nvPr>
        </p:nvSpPr>
        <p:spPr>
          <a:xfrm>
            <a:off x="380999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15" name="Shape 4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>
            <a:spLocks noGrp="1" noRot="1" noChangeAspect="1"/>
          </p:cNvSpPr>
          <p:nvPr>
            <p:ph type="sldImg" idx="2"/>
          </p:nvPr>
        </p:nvSpPr>
        <p:spPr>
          <a:xfrm>
            <a:off x="380999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2" name="Shape 4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Shape 42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lang="en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29" name="Shape 429"/>
          <p:cNvSpPr>
            <a:spLocks noGrp="1" noRot="1" noChangeAspect="1"/>
          </p:cNvSpPr>
          <p:nvPr>
            <p:ph type="sldImg" idx="2"/>
          </p:nvPr>
        </p:nvSpPr>
        <p:spPr>
          <a:xfrm>
            <a:off x="380999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7" name="Shape 4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6" name="Shape 4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5" name="Shape 4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4" name="Shape 4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2" name="Shape 4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9" name="Shape 4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6" name="Shape 4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93" name="Shape 4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0" name="Shape 5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9" name="Shape 5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6" name="Shape 5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 b="0" i="0" u="none" strike="noStrike" cap="none" baseline="0">
                <a:solidFill>
                  <a:schemeClr val="dk1"/>
                </a:solidFill>
              </a:defRPr>
            </a:lvl2pPr>
            <a:lvl3pPr marL="0" marR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 b="0" i="0" u="none" strike="noStrike" cap="none" baseline="0">
                <a:solidFill>
                  <a:schemeClr val="dk1"/>
                </a:solidFill>
              </a:defRPr>
            </a:lvl3pPr>
            <a:lvl4pPr marL="0" marR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 b="0" i="0" u="none" strike="noStrike" cap="none" baseline="0">
                <a:solidFill>
                  <a:schemeClr val="dk1"/>
                </a:solidFill>
              </a:defRPr>
            </a:lvl4pPr>
            <a:lvl5pPr marL="0" marR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 b="0" i="0" u="none" strike="noStrike" cap="none" baseline="0">
                <a:solidFill>
                  <a:schemeClr val="dk1"/>
                </a:solidFill>
              </a:defRPr>
            </a:lvl5pPr>
            <a:lvl6pPr marL="0" marR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 b="0" i="0" u="none" strike="noStrike" cap="none" baseline="0">
                <a:solidFill>
                  <a:schemeClr val="dk1"/>
                </a:solidFill>
              </a:defRPr>
            </a:lvl6pPr>
            <a:lvl7pPr marL="0" marR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 b="0" i="0" u="none" strike="noStrike" cap="none" baseline="0">
                <a:solidFill>
                  <a:schemeClr val="dk1"/>
                </a:solidFill>
              </a:defRPr>
            </a:lvl7pPr>
            <a:lvl8pPr marL="0" marR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 b="0" i="0" u="none" strike="noStrike" cap="none" baseline="0">
                <a:solidFill>
                  <a:schemeClr val="dk1"/>
                </a:solidFill>
              </a:defRPr>
            </a:lvl8pPr>
            <a:lvl9pPr marL="0" marR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 b="0" i="0" u="none" strike="noStrike" cap="none" baseline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  <a:endParaRPr lang="en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lvl1pPr>
            <a:lvl2pPr rtl="0">
              <a:spcBef>
                <a:spcPts val="0"/>
              </a:spcBef>
              <a:defRPr sz="1800">
                <a:solidFill>
                  <a:schemeClr val="dk2"/>
                </a:solidFill>
              </a:defRPr>
            </a:lvl2pPr>
            <a:lvl3pPr rtl="0">
              <a:spcBef>
                <a:spcPts val="0"/>
              </a:spcBef>
              <a:defRPr sz="1800">
                <a:solidFill>
                  <a:schemeClr val="dk2"/>
                </a:solidFill>
              </a:defRPr>
            </a:lvl3pPr>
            <a:lvl4pPr rtl="0">
              <a:spcBef>
                <a:spcPts val="0"/>
              </a:spcBef>
              <a:defRPr sz="1800">
                <a:solidFill>
                  <a:schemeClr val="dk2"/>
                </a:solidFill>
              </a:defRPr>
            </a:lvl4pPr>
            <a:lvl5pPr rtl="0">
              <a:spcBef>
                <a:spcPts val="0"/>
              </a:spcBef>
              <a:defRPr sz="1800">
                <a:solidFill>
                  <a:schemeClr val="dk2"/>
                </a:solidFill>
              </a:defRPr>
            </a:lvl5pPr>
            <a:lvl6pPr rtl="0">
              <a:spcBef>
                <a:spcPts val="0"/>
              </a:spcBef>
              <a:defRPr sz="1800">
                <a:solidFill>
                  <a:schemeClr val="dk2"/>
                </a:solidFill>
              </a:defRPr>
            </a:lvl6pPr>
            <a:lvl7pPr rtl="0">
              <a:spcBef>
                <a:spcPts val="0"/>
              </a:spcBef>
              <a:defRPr sz="1800">
                <a:solidFill>
                  <a:schemeClr val="dk2"/>
                </a:solidFill>
              </a:defRPr>
            </a:lvl7pPr>
            <a:lvl8pPr rtl="0">
              <a:spcBef>
                <a:spcPts val="0"/>
              </a:spcBef>
              <a:defRPr sz="1800">
                <a:solidFill>
                  <a:schemeClr val="dk2"/>
                </a:solidFill>
              </a:defRPr>
            </a:lvl8pPr>
            <a:lvl9pPr rtl="0">
              <a:spcBef>
                <a:spcPts val="0"/>
              </a:spcBef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  <a:endParaRPr lang="en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defRPr sz="12000"/>
            </a:lvl1pPr>
            <a:lvl2pPr algn="ctr" rtl="0">
              <a:spcBef>
                <a:spcPts val="0"/>
              </a:spcBef>
              <a:defRPr sz="12000"/>
            </a:lvl2pPr>
            <a:lvl3pPr algn="ctr" rtl="0">
              <a:spcBef>
                <a:spcPts val="0"/>
              </a:spcBef>
              <a:defRPr sz="12000"/>
            </a:lvl3pPr>
            <a:lvl4pPr algn="ctr" rtl="0">
              <a:spcBef>
                <a:spcPts val="0"/>
              </a:spcBef>
              <a:defRPr sz="12000"/>
            </a:lvl4pPr>
            <a:lvl5pPr algn="ctr" rtl="0">
              <a:spcBef>
                <a:spcPts val="0"/>
              </a:spcBef>
              <a:defRPr sz="12000"/>
            </a:lvl5pPr>
            <a:lvl6pPr algn="ctr" rtl="0">
              <a:spcBef>
                <a:spcPts val="0"/>
              </a:spcBef>
              <a:defRPr sz="12000"/>
            </a:lvl6pPr>
            <a:lvl7pPr algn="ctr" rtl="0">
              <a:spcBef>
                <a:spcPts val="0"/>
              </a:spcBef>
              <a:defRPr sz="12000"/>
            </a:lvl7pPr>
            <a:lvl8pPr algn="ctr" rtl="0">
              <a:spcBef>
                <a:spcPts val="0"/>
              </a:spcBef>
              <a:defRPr sz="12000"/>
            </a:lvl8pPr>
            <a:lvl9pPr algn="ctr" rtl="0">
              <a:spcBef>
                <a:spcPts val="0"/>
              </a:spcBef>
              <a:defRPr sz="120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defRPr/>
            </a:lvl1pPr>
            <a:lvl2pPr algn="ctr" rtl="0">
              <a:spcBef>
                <a:spcPts val="0"/>
              </a:spcBef>
              <a:defRPr/>
            </a:lvl2pPr>
            <a:lvl3pPr algn="ctr" rtl="0">
              <a:spcBef>
                <a:spcPts val="0"/>
              </a:spcBef>
              <a:defRPr/>
            </a:lvl3pPr>
            <a:lvl4pPr algn="ctr" rtl="0">
              <a:spcBef>
                <a:spcPts val="0"/>
              </a:spcBef>
              <a:defRPr/>
            </a:lvl4pPr>
            <a:lvl5pPr algn="ctr" rtl="0">
              <a:spcBef>
                <a:spcPts val="0"/>
              </a:spcBef>
              <a:defRPr/>
            </a:lvl5pPr>
            <a:lvl6pPr algn="ctr" rtl="0">
              <a:spcBef>
                <a:spcPts val="0"/>
              </a:spcBef>
              <a:defRPr/>
            </a:lvl6pPr>
            <a:lvl7pPr algn="ctr" rtl="0">
              <a:spcBef>
                <a:spcPts val="0"/>
              </a:spcBef>
              <a:defRPr/>
            </a:lvl7pPr>
            <a:lvl8pPr algn="ctr" rtl="0">
              <a:spcBef>
                <a:spcPts val="0"/>
              </a:spcBef>
              <a:defRPr/>
            </a:lvl8pPr>
            <a:lvl9pPr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  <a:endParaRPr lang="en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>
            <a:alphaModFix/>
          </a:blip>
          <a:tile tx="0" ty="0" sx="55000" sy="55000" flip="none" algn="tl"/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12" name="Shape 112"/>
          <p:cNvSpPr/>
          <p:nvPr/>
        </p:nvSpPr>
        <p:spPr>
          <a:xfrm>
            <a:off x="65313" y="52316"/>
            <a:ext cx="9013371" cy="5019150"/>
          </a:xfrm>
          <a:prstGeom prst="roundRect">
            <a:avLst>
              <a:gd name="adj" fmla="val 4929"/>
            </a:avLst>
          </a:prstGeom>
          <a:blipFill rotWithShape="1">
            <a:blip r:embed="rId2">
              <a:alphaModFix/>
            </a:blip>
            <a:tile tx="0" ty="0" sx="55000" sy="55000" flip="none" algn="tl"/>
          </a:blipFill>
          <a:ln w="9525" cap="sq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13" name="Shape 113"/>
          <p:cNvSpPr txBox="1">
            <a:spLocks noGrp="1"/>
          </p:cNvSpPr>
          <p:nvPr>
            <p:ph type="subTitle" idx="1"/>
          </p:nvPr>
        </p:nvSpPr>
        <p:spPr>
          <a:xfrm>
            <a:off x="1295400" y="2400300"/>
            <a:ext cx="6400799" cy="12001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580"/>
              </a:spcBef>
              <a:buClr>
                <a:schemeClr val="accent1"/>
              </a:buClr>
              <a:buFont typeface="Noto Sans Symbols"/>
              <a:buNone/>
              <a:defRPr sz="2600" b="0" i="0" u="none" strike="noStrike" cap="none" baseline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indent="0" algn="ctr" rtl="0">
              <a:spcBef>
                <a:spcPts val="370"/>
              </a:spcBef>
              <a:buClr>
                <a:schemeClr val="accent2"/>
              </a:buClr>
              <a:buFont typeface="Noto Sans Symbols"/>
              <a:buNone/>
              <a:defRPr sz="24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indent="0" algn="ctr" rtl="0">
              <a:spcBef>
                <a:spcPts val="370"/>
              </a:spcBef>
              <a:buClr>
                <a:srgbClr val="E6AFA9"/>
              </a:buClr>
              <a:buFont typeface="Noto Sans Symbols"/>
              <a:buNone/>
              <a:defRPr sz="20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indent="0" algn="ctr" rtl="0">
              <a:spcBef>
                <a:spcPts val="370"/>
              </a:spcBef>
              <a:buClr>
                <a:schemeClr val="accent3"/>
              </a:buClr>
              <a:buFont typeface="Noto Sans Symbols"/>
              <a:buNone/>
              <a:defRPr sz="20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indent="0" algn="ctr" rtl="0">
              <a:spcBef>
                <a:spcPts val="370"/>
              </a:spcBef>
              <a:buClr>
                <a:schemeClr val="accent3"/>
              </a:buClr>
              <a:buFont typeface="Libre Baskerville"/>
              <a:buNone/>
              <a:defRPr sz="20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indent="0" algn="ctr" rtl="0">
              <a:spcBef>
                <a:spcPts val="370"/>
              </a:spcBef>
              <a:buClr>
                <a:schemeClr val="accent3"/>
              </a:buClr>
              <a:buFont typeface="Libre Baskerville"/>
              <a:buNone/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indent="0" algn="ctr" rtl="0">
              <a:spcBef>
                <a:spcPts val="370"/>
              </a:spcBef>
              <a:buClr>
                <a:schemeClr val="accent2"/>
              </a:buClr>
              <a:buFont typeface="Libre Baskerville"/>
              <a:buNone/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indent="0" algn="ctr" rtl="0">
              <a:spcBef>
                <a:spcPts val="370"/>
              </a:spcBef>
              <a:buClr>
                <a:srgbClr val="E6AFA9"/>
              </a:buClr>
              <a:buFont typeface="Libre Baskerville"/>
              <a:buNone/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indent="0" algn="ctr" rtl="0">
              <a:spcBef>
                <a:spcPts val="370"/>
              </a:spcBef>
              <a:buClr>
                <a:srgbClr val="CAABA9"/>
              </a:buClr>
              <a:buFont typeface="Libre Baskerville"/>
              <a:buNone/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dt" idx="10"/>
          </p:nvPr>
        </p:nvSpPr>
        <p:spPr>
          <a:xfrm>
            <a:off x="6172200" y="4643437"/>
            <a:ext cx="2476500" cy="357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400" b="0" i="0" u="none" strike="noStrike" cap="none" baseline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ftr" idx="11"/>
          </p:nvPr>
        </p:nvSpPr>
        <p:spPr>
          <a:xfrm>
            <a:off x="914400" y="4629150"/>
            <a:ext cx="3962399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400" b="0" i="0" u="none" strike="noStrike" cap="none" baseline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16" name="Shape 116"/>
          <p:cNvSpPr>
            <a:spLocks noGrp="1"/>
          </p:cNvSpPr>
          <p:nvPr>
            <p:ph type="sldNum" idx="12"/>
          </p:nvPr>
        </p:nvSpPr>
        <p:spPr>
          <a:xfrm>
            <a:off x="146304" y="4657725"/>
            <a:ext cx="457200" cy="3428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400" b="0" i="0" u="none" strike="noStrike" cap="none" baseline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" sz="1400" b="0" i="0" u="none" strike="noStrike" cap="none" baseline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7" name="Shape 117"/>
          <p:cNvSpPr/>
          <p:nvPr/>
        </p:nvSpPr>
        <p:spPr>
          <a:xfrm>
            <a:off x="62930" y="1086977"/>
            <a:ext cx="9021537" cy="11455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18" name="Shape 118"/>
          <p:cNvSpPr/>
          <p:nvPr/>
        </p:nvSpPr>
        <p:spPr>
          <a:xfrm>
            <a:off x="62930" y="1047540"/>
            <a:ext cx="9021537" cy="90435"/>
          </a:xfrm>
          <a:prstGeom prst="rect">
            <a:avLst/>
          </a:prstGeom>
          <a:solidFill>
            <a:srgbClr val="E6AFA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19" name="Shape 119"/>
          <p:cNvSpPr/>
          <p:nvPr/>
        </p:nvSpPr>
        <p:spPr>
          <a:xfrm>
            <a:off x="62930" y="2232486"/>
            <a:ext cx="9021537" cy="828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ctrTitle"/>
          </p:nvPr>
        </p:nvSpPr>
        <p:spPr>
          <a:xfrm>
            <a:off x="457200" y="1129447"/>
            <a:ext cx="8229600" cy="11025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rgbClr val="FFFFFF"/>
              </a:buClr>
              <a:buFont typeface="Source Sans Pro"/>
              <a:buNone/>
              <a:defRPr sz="4000" b="0" i="0" u="none" strike="noStrike" cap="none" baseline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dt" idx="10"/>
          </p:nvPr>
        </p:nvSpPr>
        <p:spPr>
          <a:xfrm>
            <a:off x="6172200" y="4643437"/>
            <a:ext cx="2476500" cy="357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400" b="0" i="0" u="none" strike="noStrike" cap="none" baseline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ftr" idx="11"/>
          </p:nvPr>
        </p:nvSpPr>
        <p:spPr>
          <a:xfrm>
            <a:off x="914400" y="4629150"/>
            <a:ext cx="3962399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400" b="0" i="0" u="none" strike="noStrike" cap="none" baseline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sldNum" idx="12"/>
          </p:nvPr>
        </p:nvSpPr>
        <p:spPr>
          <a:xfrm>
            <a:off x="146304" y="4657725"/>
            <a:ext cx="457200" cy="3428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400" b="0" i="0" u="none" strike="noStrike" cap="none" baseline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" sz="1400" b="0" i="0" u="none" strike="noStrike" cap="none" baseline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blipFill rotWithShape="1">
          <a:blip r:embed="rId2">
            <a:alphaModFix/>
          </a:blip>
          <a:tile tx="0" ty="0" sx="55000" sy="55000" flip="none" algn="tl"/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65313" y="52316"/>
            <a:ext cx="9013371" cy="5019150"/>
          </a:xfrm>
          <a:prstGeom prst="roundRect">
            <a:avLst>
              <a:gd name="adj" fmla="val 4929"/>
            </a:avLst>
          </a:prstGeom>
          <a:blipFill rotWithShape="1">
            <a:blip r:embed="rId2">
              <a:alphaModFix/>
            </a:blip>
            <a:tile tx="0" ty="0" sx="55000" sy="55000" flip="none" algn="tl"/>
          </a:blipFill>
          <a:ln w="9525" cap="sq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722312" y="714375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Font typeface="Source Sans Pro"/>
              <a:buNone/>
              <a:defRPr sz="4000" b="0" cap="none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722312" y="1910953"/>
            <a:ext cx="7772400" cy="10036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Libre Baskerville"/>
              <a:buNone/>
              <a:defRPr sz="2400">
                <a:solidFill>
                  <a:srgbClr val="888888"/>
                </a:solidFill>
              </a:defRPr>
            </a:lvl1pPr>
            <a:lvl2pPr rtl="0">
              <a:spcBef>
                <a:spcPts val="0"/>
              </a:spcBef>
              <a:buClr>
                <a:srgbClr val="888888"/>
              </a:buClr>
              <a:buFont typeface="Libre Baskerville"/>
              <a:buNone/>
              <a:defRPr sz="1800">
                <a:solidFill>
                  <a:srgbClr val="888888"/>
                </a:solidFill>
              </a:defRPr>
            </a:lvl2pPr>
            <a:lvl3pPr rtl="0">
              <a:spcBef>
                <a:spcPts val="0"/>
              </a:spcBef>
              <a:buClr>
                <a:srgbClr val="888888"/>
              </a:buClr>
              <a:buFont typeface="Libre Baskerville"/>
              <a:buNone/>
              <a:defRPr sz="1600">
                <a:solidFill>
                  <a:srgbClr val="888888"/>
                </a:solidFill>
              </a:defRPr>
            </a:lvl3pPr>
            <a:lvl4pPr rtl="0">
              <a:spcBef>
                <a:spcPts val="0"/>
              </a:spcBef>
              <a:buClr>
                <a:srgbClr val="888888"/>
              </a:buClr>
              <a:buFont typeface="Libre Baskerville"/>
              <a:buNone/>
              <a:defRPr sz="1400">
                <a:solidFill>
                  <a:srgbClr val="888888"/>
                </a:solidFill>
              </a:defRPr>
            </a:lvl4pPr>
            <a:lvl5pPr rtl="0">
              <a:spcBef>
                <a:spcPts val="0"/>
              </a:spcBef>
              <a:buClr>
                <a:srgbClr val="888888"/>
              </a:buClr>
              <a:buFont typeface="Libre Baskerville"/>
              <a:buNone/>
              <a:defRPr sz="1400">
                <a:solidFill>
                  <a:srgbClr val="888888"/>
                </a:solidFill>
              </a:defRPr>
            </a:lvl5pPr>
            <a:lvl6pPr rtl="0">
              <a:spcBef>
                <a:spcPts val="0"/>
              </a:spcBef>
              <a:defRPr sz="1800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rtl="0">
              <a:spcBef>
                <a:spcPts val="0"/>
              </a:spcBef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rtl="0">
              <a:spcBef>
                <a:spcPts val="0"/>
              </a:spcBef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rtl="0">
              <a:spcBef>
                <a:spcPts val="0"/>
              </a:spcBef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dt" idx="10"/>
          </p:nvPr>
        </p:nvSpPr>
        <p:spPr>
          <a:xfrm>
            <a:off x="6172200" y="4643437"/>
            <a:ext cx="2476500" cy="357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400" b="0" i="0" u="none" strike="noStrike" cap="none" baseline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ftr" idx="11"/>
          </p:nvPr>
        </p:nvSpPr>
        <p:spPr>
          <a:xfrm>
            <a:off x="800100" y="4629150"/>
            <a:ext cx="4000500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400" b="0" i="0" u="none" strike="noStrike" cap="none" baseline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32" name="Shape 132"/>
          <p:cNvSpPr/>
          <p:nvPr/>
        </p:nvSpPr>
        <p:spPr>
          <a:xfrm rot="10800000" flipH="1">
            <a:off x="69411" y="1782622"/>
            <a:ext cx="9013514" cy="685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33" name="Shape 133"/>
          <p:cNvSpPr/>
          <p:nvPr/>
        </p:nvSpPr>
        <p:spPr>
          <a:xfrm>
            <a:off x="69146" y="1756106"/>
            <a:ext cx="9013780" cy="34289"/>
          </a:xfrm>
          <a:prstGeom prst="rect">
            <a:avLst/>
          </a:prstGeom>
          <a:solidFill>
            <a:srgbClr val="E6AFA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34" name="Shape 134"/>
          <p:cNvSpPr/>
          <p:nvPr/>
        </p:nvSpPr>
        <p:spPr>
          <a:xfrm>
            <a:off x="68305" y="1851660"/>
            <a:ext cx="9014621" cy="3428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35" name="Shape 135"/>
          <p:cNvSpPr>
            <a:spLocks noGrp="1"/>
          </p:cNvSpPr>
          <p:nvPr>
            <p:ph type="sldNum" idx="12"/>
          </p:nvPr>
        </p:nvSpPr>
        <p:spPr>
          <a:xfrm>
            <a:off x="146304" y="4656582"/>
            <a:ext cx="457200" cy="3428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400" b="0" i="0" u="none" strike="noStrike" cap="none" baseline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" sz="1400" b="0" i="0" u="none" strike="noStrike" cap="none" baseline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914400" y="205978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sz="4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dt" idx="10"/>
          </p:nvPr>
        </p:nvSpPr>
        <p:spPr>
          <a:xfrm>
            <a:off x="6172200" y="4643437"/>
            <a:ext cx="2476500" cy="357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400" b="0" i="0" u="none" strike="noStrike" cap="none" baseline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ftr" idx="11"/>
          </p:nvPr>
        </p:nvSpPr>
        <p:spPr>
          <a:xfrm>
            <a:off x="914400" y="4629150"/>
            <a:ext cx="3962399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400" b="0" i="0" u="none" strike="noStrike" cap="none" baseline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40" name="Shape 140"/>
          <p:cNvSpPr>
            <a:spLocks noGrp="1"/>
          </p:cNvSpPr>
          <p:nvPr>
            <p:ph type="sldNum" idx="12"/>
          </p:nvPr>
        </p:nvSpPr>
        <p:spPr>
          <a:xfrm>
            <a:off x="146304" y="4657725"/>
            <a:ext cx="457200" cy="3428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400" b="0" i="0" u="none" strike="noStrike" cap="none" baseline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" sz="1400" b="0" i="0" u="none" strike="noStrike" cap="none" baseline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914400" y="1085850"/>
            <a:ext cx="7772400" cy="342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133985" algn="l" rtl="0">
              <a:spcBef>
                <a:spcPts val="580"/>
              </a:spcBef>
              <a:buClr>
                <a:schemeClr val="accent1"/>
              </a:buClr>
              <a:buFont typeface="Noto Sans Symbols"/>
              <a:buChar char="●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548640" indent="-101600" algn="l" rtl="0">
              <a:spcBef>
                <a:spcPts val="370"/>
              </a:spcBef>
              <a:buClr>
                <a:schemeClr val="accent2"/>
              </a:buClr>
              <a:buFont typeface="Noto Sans Symbols"/>
              <a:buChar char="●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960" indent="-130810" algn="l" rtl="0">
              <a:spcBef>
                <a:spcPts val="370"/>
              </a:spcBef>
              <a:buClr>
                <a:srgbClr val="E6AFA9"/>
              </a:buClr>
              <a:buFont typeface="Noto Sans Symbols"/>
              <a:buChar char="●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7280" indent="-132080" algn="l" rtl="0">
              <a:spcBef>
                <a:spcPts val="370"/>
              </a:spcBef>
              <a:buClr>
                <a:schemeClr val="accent3"/>
              </a:buClr>
              <a:buFont typeface="Noto Sans Symbols"/>
              <a:buChar char="●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indent="-101600" algn="l" rtl="0">
              <a:spcBef>
                <a:spcPts val="370"/>
              </a:spcBef>
              <a:buClr>
                <a:schemeClr val="accent3"/>
              </a:buClr>
              <a:buFont typeface="Libre Baskerville"/>
              <a:buChar char="o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indent="-121920" algn="l" rtl="0">
              <a:spcBef>
                <a:spcPts val="370"/>
              </a:spcBef>
              <a:buClr>
                <a:schemeClr val="accent3"/>
              </a:buClr>
              <a:buFont typeface="Libre Baskerville"/>
              <a:buChar char="•"/>
              <a:defRPr sz="1800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indent="-116839" algn="l" rtl="0">
              <a:spcBef>
                <a:spcPts val="370"/>
              </a:spcBef>
              <a:buClr>
                <a:schemeClr val="accent2"/>
              </a:buClr>
              <a:buFont typeface="Libre Baskerville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indent="-124460" algn="l" rtl="0">
              <a:spcBef>
                <a:spcPts val="370"/>
              </a:spcBef>
              <a:buClr>
                <a:srgbClr val="E6AFA9"/>
              </a:buClr>
              <a:buFont typeface="Libre Baskerville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indent="-119379" algn="l" rtl="0">
              <a:spcBef>
                <a:spcPts val="370"/>
              </a:spcBef>
              <a:buClr>
                <a:srgbClr val="CAABA9"/>
              </a:buClr>
              <a:buFont typeface="Libre Baskerville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914400" y="205978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sz="4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dt" idx="10"/>
          </p:nvPr>
        </p:nvSpPr>
        <p:spPr>
          <a:xfrm>
            <a:off x="6172200" y="4643437"/>
            <a:ext cx="2476500" cy="357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400" b="0" i="0" u="none" strike="noStrike" cap="none" baseline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ftr" idx="11"/>
          </p:nvPr>
        </p:nvSpPr>
        <p:spPr>
          <a:xfrm>
            <a:off x="914400" y="4629150"/>
            <a:ext cx="3962399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400" b="0" i="0" u="none" strike="noStrike" cap="none" baseline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46" name="Shape 146"/>
          <p:cNvSpPr>
            <a:spLocks noGrp="1"/>
          </p:cNvSpPr>
          <p:nvPr>
            <p:ph type="sldNum" idx="12"/>
          </p:nvPr>
        </p:nvSpPr>
        <p:spPr>
          <a:xfrm>
            <a:off x="146304" y="4657725"/>
            <a:ext cx="457200" cy="3428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400" b="0" i="0" u="none" strike="noStrike" cap="none" baseline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" sz="1400" b="0" i="0" u="none" strike="noStrike" cap="none" baseline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914400" y="1085850"/>
            <a:ext cx="3749040" cy="342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133985" algn="l" rtl="0">
              <a:spcBef>
                <a:spcPts val="580"/>
              </a:spcBef>
              <a:buClr>
                <a:schemeClr val="accent1"/>
              </a:buClr>
              <a:buFont typeface="Noto Sans Symbols"/>
              <a:buChar char="●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548640" indent="-101600" algn="l" rtl="0">
              <a:spcBef>
                <a:spcPts val="370"/>
              </a:spcBef>
              <a:buClr>
                <a:schemeClr val="accent2"/>
              </a:buClr>
              <a:buFont typeface="Noto Sans Symbols"/>
              <a:buChar char="●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960" indent="-130810" algn="l" rtl="0">
              <a:spcBef>
                <a:spcPts val="370"/>
              </a:spcBef>
              <a:buClr>
                <a:srgbClr val="E6AFA9"/>
              </a:buClr>
              <a:buFont typeface="Noto Sans Symbols"/>
              <a:buChar char="●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7280" indent="-132080" algn="l" rtl="0">
              <a:spcBef>
                <a:spcPts val="370"/>
              </a:spcBef>
              <a:buClr>
                <a:schemeClr val="accent3"/>
              </a:buClr>
              <a:buFont typeface="Noto Sans Symbols"/>
              <a:buChar char="●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indent="-101600" algn="l" rtl="0">
              <a:spcBef>
                <a:spcPts val="370"/>
              </a:spcBef>
              <a:buClr>
                <a:schemeClr val="accent3"/>
              </a:buClr>
              <a:buFont typeface="Libre Baskerville"/>
              <a:buChar char="o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indent="-121920" algn="l" rtl="0">
              <a:spcBef>
                <a:spcPts val="370"/>
              </a:spcBef>
              <a:buClr>
                <a:schemeClr val="accent3"/>
              </a:buClr>
              <a:buFont typeface="Libre Baskerville"/>
              <a:buChar char="•"/>
              <a:defRPr sz="1800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indent="-116839" algn="l" rtl="0">
              <a:spcBef>
                <a:spcPts val="370"/>
              </a:spcBef>
              <a:buClr>
                <a:schemeClr val="accent2"/>
              </a:buClr>
              <a:buFont typeface="Libre Baskerville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indent="-124460" algn="l" rtl="0">
              <a:spcBef>
                <a:spcPts val="370"/>
              </a:spcBef>
              <a:buClr>
                <a:srgbClr val="E6AFA9"/>
              </a:buClr>
              <a:buFont typeface="Libre Baskerville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indent="-119379" algn="l" rtl="0">
              <a:spcBef>
                <a:spcPts val="370"/>
              </a:spcBef>
              <a:buClr>
                <a:srgbClr val="CAABA9"/>
              </a:buClr>
              <a:buFont typeface="Libre Baskerville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body" idx="2"/>
          </p:nvPr>
        </p:nvSpPr>
        <p:spPr>
          <a:xfrm>
            <a:off x="4933950" y="1085850"/>
            <a:ext cx="3749040" cy="342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133985" algn="l" rtl="0">
              <a:spcBef>
                <a:spcPts val="580"/>
              </a:spcBef>
              <a:buClr>
                <a:schemeClr val="accent1"/>
              </a:buClr>
              <a:buFont typeface="Noto Sans Symbols"/>
              <a:buChar char="●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548640" indent="-101600" algn="l" rtl="0">
              <a:spcBef>
                <a:spcPts val="370"/>
              </a:spcBef>
              <a:buClr>
                <a:schemeClr val="accent2"/>
              </a:buClr>
              <a:buFont typeface="Noto Sans Symbols"/>
              <a:buChar char="●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960" indent="-130810" algn="l" rtl="0">
              <a:spcBef>
                <a:spcPts val="370"/>
              </a:spcBef>
              <a:buClr>
                <a:srgbClr val="E6AFA9"/>
              </a:buClr>
              <a:buFont typeface="Noto Sans Symbols"/>
              <a:buChar char="●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7280" indent="-132080" algn="l" rtl="0">
              <a:spcBef>
                <a:spcPts val="370"/>
              </a:spcBef>
              <a:buClr>
                <a:schemeClr val="accent3"/>
              </a:buClr>
              <a:buFont typeface="Noto Sans Symbols"/>
              <a:buChar char="●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indent="-101600" algn="l" rtl="0">
              <a:spcBef>
                <a:spcPts val="370"/>
              </a:spcBef>
              <a:buClr>
                <a:schemeClr val="accent3"/>
              </a:buClr>
              <a:buFont typeface="Libre Baskerville"/>
              <a:buChar char="o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indent="-121920" algn="l" rtl="0">
              <a:spcBef>
                <a:spcPts val="370"/>
              </a:spcBef>
              <a:buClr>
                <a:schemeClr val="accent3"/>
              </a:buClr>
              <a:buFont typeface="Libre Baskerville"/>
              <a:buChar char="•"/>
              <a:defRPr sz="1800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indent="-116839" algn="l" rtl="0">
              <a:spcBef>
                <a:spcPts val="370"/>
              </a:spcBef>
              <a:buClr>
                <a:schemeClr val="accent2"/>
              </a:buClr>
              <a:buFont typeface="Libre Baskerville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indent="-124460" algn="l" rtl="0">
              <a:spcBef>
                <a:spcPts val="370"/>
              </a:spcBef>
              <a:buClr>
                <a:srgbClr val="E6AFA9"/>
              </a:buClr>
              <a:buFont typeface="Libre Baskerville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indent="-119379" algn="l" rtl="0">
              <a:spcBef>
                <a:spcPts val="370"/>
              </a:spcBef>
              <a:buClr>
                <a:srgbClr val="CAABA9"/>
              </a:buClr>
              <a:buFont typeface="Libre Baskerville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914400" y="204787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914400" y="1085850"/>
            <a:ext cx="3733800" cy="57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chemeClr val="accent1"/>
              </a:buClr>
              <a:buFont typeface="Source Sans Pro"/>
              <a:buNone/>
              <a:defRPr sz="24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rtl="0">
              <a:spcBef>
                <a:spcPts val="0"/>
              </a:spcBef>
              <a:buFont typeface="Libre Baskerville"/>
              <a:buNone/>
              <a:defRPr sz="2000" b="1"/>
            </a:lvl2pPr>
            <a:lvl3pPr rtl="0">
              <a:spcBef>
                <a:spcPts val="0"/>
              </a:spcBef>
              <a:buFont typeface="Libre Baskerville"/>
              <a:buNone/>
              <a:defRPr sz="1800" b="1"/>
            </a:lvl3pPr>
            <a:lvl4pPr rtl="0">
              <a:spcBef>
                <a:spcPts val="0"/>
              </a:spcBef>
              <a:buFont typeface="Libre Baskerville"/>
              <a:buNone/>
              <a:defRPr sz="1600" b="1"/>
            </a:lvl4pPr>
            <a:lvl5pPr rtl="0">
              <a:spcBef>
                <a:spcPts val="0"/>
              </a:spcBef>
              <a:buFont typeface="Libre Baskerville"/>
              <a:buNone/>
              <a:defRPr sz="1600" b="1"/>
            </a:lvl5pPr>
            <a:lvl6pPr rtl="0">
              <a:spcBef>
                <a:spcPts val="0"/>
              </a:spcBef>
              <a:defRPr sz="1800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rtl="0">
              <a:spcBef>
                <a:spcPts val="0"/>
              </a:spcBef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rtl="0">
              <a:spcBef>
                <a:spcPts val="0"/>
              </a:spcBef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rtl="0">
              <a:spcBef>
                <a:spcPts val="0"/>
              </a:spcBef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body" idx="2"/>
          </p:nvPr>
        </p:nvSpPr>
        <p:spPr>
          <a:xfrm>
            <a:off x="4953000" y="1085850"/>
            <a:ext cx="3733800" cy="57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chemeClr val="accent1"/>
              </a:buClr>
              <a:buFont typeface="Source Sans Pro"/>
              <a:buNone/>
              <a:defRPr sz="24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rtl="0">
              <a:spcBef>
                <a:spcPts val="0"/>
              </a:spcBef>
              <a:buFont typeface="Libre Baskerville"/>
              <a:buNone/>
              <a:defRPr sz="2000" b="1"/>
            </a:lvl2pPr>
            <a:lvl3pPr rtl="0">
              <a:spcBef>
                <a:spcPts val="0"/>
              </a:spcBef>
              <a:buFont typeface="Libre Baskerville"/>
              <a:buNone/>
              <a:defRPr sz="1800" b="1"/>
            </a:lvl3pPr>
            <a:lvl4pPr rtl="0">
              <a:spcBef>
                <a:spcPts val="0"/>
              </a:spcBef>
              <a:buFont typeface="Libre Baskerville"/>
              <a:buNone/>
              <a:defRPr sz="1600" b="1"/>
            </a:lvl4pPr>
            <a:lvl5pPr rtl="0">
              <a:spcBef>
                <a:spcPts val="0"/>
              </a:spcBef>
              <a:buFont typeface="Libre Baskerville"/>
              <a:buNone/>
              <a:defRPr sz="1600" b="1"/>
            </a:lvl5pPr>
            <a:lvl6pPr rtl="0">
              <a:spcBef>
                <a:spcPts val="0"/>
              </a:spcBef>
              <a:defRPr sz="1800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rtl="0">
              <a:spcBef>
                <a:spcPts val="0"/>
              </a:spcBef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rtl="0">
              <a:spcBef>
                <a:spcPts val="0"/>
              </a:spcBef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rtl="0">
              <a:spcBef>
                <a:spcPts val="0"/>
              </a:spcBef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dt" idx="10"/>
          </p:nvPr>
        </p:nvSpPr>
        <p:spPr>
          <a:xfrm>
            <a:off x="6172200" y="4643437"/>
            <a:ext cx="2476500" cy="357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400" b="0" i="0" u="none" strike="noStrike" cap="none" baseline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ftr" idx="11"/>
          </p:nvPr>
        </p:nvSpPr>
        <p:spPr>
          <a:xfrm>
            <a:off x="914400" y="4629150"/>
            <a:ext cx="3962399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400" b="0" i="0" u="none" strike="noStrike" cap="none" baseline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55" name="Shape 155"/>
          <p:cNvSpPr>
            <a:spLocks noGrp="1"/>
          </p:cNvSpPr>
          <p:nvPr>
            <p:ph type="sldNum" idx="12"/>
          </p:nvPr>
        </p:nvSpPr>
        <p:spPr>
          <a:xfrm>
            <a:off x="146304" y="4657725"/>
            <a:ext cx="457200" cy="3428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400" b="0" i="0" u="none" strike="noStrike" cap="none" baseline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" sz="1400" b="0" i="0" u="none" strike="noStrike" cap="none" baseline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6" name="Shape 156"/>
          <p:cNvSpPr txBox="1">
            <a:spLocks noGrp="1"/>
          </p:cNvSpPr>
          <p:nvPr>
            <p:ph type="body" idx="3"/>
          </p:nvPr>
        </p:nvSpPr>
        <p:spPr>
          <a:xfrm>
            <a:off x="914400" y="1685925"/>
            <a:ext cx="3733800" cy="29146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133985" algn="l" rtl="0">
              <a:spcBef>
                <a:spcPts val="580"/>
              </a:spcBef>
              <a:buClr>
                <a:schemeClr val="accent1"/>
              </a:buClr>
              <a:buFont typeface="Noto Sans Symbols"/>
              <a:buChar char="●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548640" indent="-101600" algn="l" rtl="0">
              <a:spcBef>
                <a:spcPts val="370"/>
              </a:spcBef>
              <a:buClr>
                <a:schemeClr val="accent2"/>
              </a:buClr>
              <a:buFont typeface="Noto Sans Symbols"/>
              <a:buChar char="●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960" indent="-130810" algn="l" rtl="0">
              <a:spcBef>
                <a:spcPts val="370"/>
              </a:spcBef>
              <a:buClr>
                <a:srgbClr val="E6AFA9"/>
              </a:buClr>
              <a:buFont typeface="Noto Sans Symbols"/>
              <a:buChar char="●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7280" indent="-132080" algn="l" rtl="0">
              <a:spcBef>
                <a:spcPts val="370"/>
              </a:spcBef>
              <a:buClr>
                <a:schemeClr val="accent3"/>
              </a:buClr>
              <a:buFont typeface="Noto Sans Symbols"/>
              <a:buChar char="●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indent="-101600" algn="l" rtl="0">
              <a:spcBef>
                <a:spcPts val="370"/>
              </a:spcBef>
              <a:buClr>
                <a:schemeClr val="accent3"/>
              </a:buClr>
              <a:buFont typeface="Libre Baskerville"/>
              <a:buChar char="o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indent="-121920" algn="l" rtl="0">
              <a:spcBef>
                <a:spcPts val="370"/>
              </a:spcBef>
              <a:buClr>
                <a:schemeClr val="accent3"/>
              </a:buClr>
              <a:buFont typeface="Libre Baskerville"/>
              <a:buChar char="•"/>
              <a:defRPr sz="1800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indent="-116839" algn="l" rtl="0">
              <a:spcBef>
                <a:spcPts val="370"/>
              </a:spcBef>
              <a:buClr>
                <a:schemeClr val="accent2"/>
              </a:buClr>
              <a:buFont typeface="Libre Baskerville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indent="-124460" algn="l" rtl="0">
              <a:spcBef>
                <a:spcPts val="370"/>
              </a:spcBef>
              <a:buClr>
                <a:srgbClr val="E6AFA9"/>
              </a:buClr>
              <a:buFont typeface="Libre Baskerville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indent="-119379" algn="l" rtl="0">
              <a:spcBef>
                <a:spcPts val="370"/>
              </a:spcBef>
              <a:buClr>
                <a:srgbClr val="CAABA9"/>
              </a:buClr>
              <a:buFont typeface="Libre Baskerville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body" idx="4"/>
          </p:nvPr>
        </p:nvSpPr>
        <p:spPr>
          <a:xfrm>
            <a:off x="4953000" y="1685925"/>
            <a:ext cx="3733800" cy="29146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133985" algn="l" rtl="0">
              <a:spcBef>
                <a:spcPts val="580"/>
              </a:spcBef>
              <a:buClr>
                <a:schemeClr val="accent1"/>
              </a:buClr>
              <a:buFont typeface="Noto Sans Symbols"/>
              <a:buChar char="●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548640" indent="-101600" algn="l" rtl="0">
              <a:spcBef>
                <a:spcPts val="370"/>
              </a:spcBef>
              <a:buClr>
                <a:schemeClr val="accent2"/>
              </a:buClr>
              <a:buFont typeface="Noto Sans Symbols"/>
              <a:buChar char="●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960" indent="-130810" algn="l" rtl="0">
              <a:spcBef>
                <a:spcPts val="370"/>
              </a:spcBef>
              <a:buClr>
                <a:srgbClr val="E6AFA9"/>
              </a:buClr>
              <a:buFont typeface="Noto Sans Symbols"/>
              <a:buChar char="●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7280" indent="-132080" algn="l" rtl="0">
              <a:spcBef>
                <a:spcPts val="370"/>
              </a:spcBef>
              <a:buClr>
                <a:schemeClr val="accent3"/>
              </a:buClr>
              <a:buFont typeface="Noto Sans Symbols"/>
              <a:buChar char="●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indent="-101600" algn="l" rtl="0">
              <a:spcBef>
                <a:spcPts val="370"/>
              </a:spcBef>
              <a:buClr>
                <a:schemeClr val="accent3"/>
              </a:buClr>
              <a:buFont typeface="Libre Baskerville"/>
              <a:buChar char="o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indent="-121920" algn="l" rtl="0">
              <a:spcBef>
                <a:spcPts val="370"/>
              </a:spcBef>
              <a:buClr>
                <a:schemeClr val="accent3"/>
              </a:buClr>
              <a:buFont typeface="Libre Baskerville"/>
              <a:buChar char="•"/>
              <a:defRPr sz="1800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indent="-116839" algn="l" rtl="0">
              <a:spcBef>
                <a:spcPts val="370"/>
              </a:spcBef>
              <a:buClr>
                <a:schemeClr val="accent2"/>
              </a:buClr>
              <a:buFont typeface="Libre Baskerville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indent="-124460" algn="l" rtl="0">
              <a:spcBef>
                <a:spcPts val="370"/>
              </a:spcBef>
              <a:buClr>
                <a:srgbClr val="E6AFA9"/>
              </a:buClr>
              <a:buFont typeface="Libre Baskerville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indent="-119379" algn="l" rtl="0">
              <a:spcBef>
                <a:spcPts val="370"/>
              </a:spcBef>
              <a:buClr>
                <a:srgbClr val="CAABA9"/>
              </a:buClr>
              <a:buFont typeface="Libre Baskerville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914400" y="205978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sz="4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dt" idx="10"/>
          </p:nvPr>
        </p:nvSpPr>
        <p:spPr>
          <a:xfrm>
            <a:off x="6172200" y="4643437"/>
            <a:ext cx="2476500" cy="357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400" b="0" i="0" u="none" strike="noStrike" cap="none" baseline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ftr" idx="11"/>
          </p:nvPr>
        </p:nvSpPr>
        <p:spPr>
          <a:xfrm>
            <a:off x="914400" y="4629150"/>
            <a:ext cx="3962399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400" b="0" i="0" u="none" strike="noStrike" cap="none" baseline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62" name="Shape 162"/>
          <p:cNvSpPr>
            <a:spLocks noGrp="1"/>
          </p:cNvSpPr>
          <p:nvPr>
            <p:ph type="sldNum" idx="12"/>
          </p:nvPr>
        </p:nvSpPr>
        <p:spPr>
          <a:xfrm>
            <a:off x="146304" y="4657725"/>
            <a:ext cx="457200" cy="3428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400" b="0" i="0" u="none" strike="noStrike" cap="none" baseline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" sz="1400" b="0" i="0" u="none" strike="noStrike" cap="none" baseline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65" name="Shape 165"/>
          <p:cNvSpPr/>
          <p:nvPr/>
        </p:nvSpPr>
        <p:spPr>
          <a:xfrm>
            <a:off x="64008" y="52316"/>
            <a:ext cx="9013371" cy="5020056"/>
          </a:xfrm>
          <a:prstGeom prst="roundRect">
            <a:avLst>
              <a:gd name="adj" fmla="val 4929"/>
            </a:avLst>
          </a:prstGeom>
          <a:solidFill>
            <a:schemeClr val="lt1"/>
          </a:solidFill>
          <a:ln w="9525" cap="sq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914400" y="204787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Font typeface="Source Sans Pro"/>
              <a:buNone/>
              <a:defRPr sz="4000" b="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914400" y="1200150"/>
            <a:ext cx="1904999" cy="33718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Libre Baskerville"/>
              <a:buNone/>
              <a:defRPr sz="1800"/>
            </a:lvl1pPr>
            <a:lvl2pPr rtl="0">
              <a:spcBef>
                <a:spcPts val="0"/>
              </a:spcBef>
              <a:buFont typeface="Libre Baskerville"/>
              <a:buNone/>
              <a:defRPr sz="1200"/>
            </a:lvl2pPr>
            <a:lvl3pPr rtl="0">
              <a:spcBef>
                <a:spcPts val="0"/>
              </a:spcBef>
              <a:buFont typeface="Libre Baskerville"/>
              <a:buNone/>
              <a:defRPr sz="1000"/>
            </a:lvl3pPr>
            <a:lvl4pPr rtl="0">
              <a:spcBef>
                <a:spcPts val="0"/>
              </a:spcBef>
              <a:buFont typeface="Libre Baskerville"/>
              <a:buNone/>
              <a:defRPr sz="900"/>
            </a:lvl4pPr>
            <a:lvl5pPr rtl="0">
              <a:spcBef>
                <a:spcPts val="0"/>
              </a:spcBef>
              <a:buFont typeface="Libre Baskerville"/>
              <a:buNone/>
              <a:defRPr sz="900"/>
            </a:lvl5pPr>
            <a:lvl6pPr rtl="0">
              <a:spcBef>
                <a:spcPts val="0"/>
              </a:spcBef>
              <a:defRPr sz="1800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rtl="0">
              <a:spcBef>
                <a:spcPts val="0"/>
              </a:spcBef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rtl="0">
              <a:spcBef>
                <a:spcPts val="0"/>
              </a:spcBef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rtl="0">
              <a:spcBef>
                <a:spcPts val="0"/>
              </a:spcBef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dt" idx="10"/>
          </p:nvPr>
        </p:nvSpPr>
        <p:spPr>
          <a:xfrm>
            <a:off x="6172200" y="4643437"/>
            <a:ext cx="2476500" cy="357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400" b="0" i="0" u="none" strike="noStrike" cap="none" baseline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ftr" idx="11"/>
          </p:nvPr>
        </p:nvSpPr>
        <p:spPr>
          <a:xfrm>
            <a:off x="914400" y="4629150"/>
            <a:ext cx="3962399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400" b="0" i="0" u="none" strike="noStrike" cap="none" baseline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70" name="Shape 170"/>
          <p:cNvSpPr>
            <a:spLocks noGrp="1"/>
          </p:cNvSpPr>
          <p:nvPr>
            <p:ph type="sldNum" idx="12"/>
          </p:nvPr>
        </p:nvSpPr>
        <p:spPr>
          <a:xfrm>
            <a:off x="146304" y="4657725"/>
            <a:ext cx="457200" cy="3428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400" b="0" i="0" u="none" strike="noStrike" cap="none" baseline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" sz="1400" b="0" i="0" u="none" strike="noStrike" cap="none" baseline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1" name="Shape 171"/>
          <p:cNvSpPr txBox="1">
            <a:spLocks noGrp="1"/>
          </p:cNvSpPr>
          <p:nvPr>
            <p:ph type="body" idx="2"/>
          </p:nvPr>
        </p:nvSpPr>
        <p:spPr>
          <a:xfrm>
            <a:off x="2971800" y="1200150"/>
            <a:ext cx="5714999" cy="33718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133985" algn="l" rtl="0">
              <a:spcBef>
                <a:spcPts val="580"/>
              </a:spcBef>
              <a:buClr>
                <a:schemeClr val="accent1"/>
              </a:buClr>
              <a:buFont typeface="Noto Sans Symbols"/>
              <a:buChar char="●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548640" indent="-101600" algn="l" rtl="0">
              <a:spcBef>
                <a:spcPts val="370"/>
              </a:spcBef>
              <a:buClr>
                <a:schemeClr val="accent2"/>
              </a:buClr>
              <a:buFont typeface="Noto Sans Symbols"/>
              <a:buChar char="●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960" indent="-130810" algn="l" rtl="0">
              <a:spcBef>
                <a:spcPts val="370"/>
              </a:spcBef>
              <a:buClr>
                <a:srgbClr val="E6AFA9"/>
              </a:buClr>
              <a:buFont typeface="Noto Sans Symbols"/>
              <a:buChar char="●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7280" indent="-132080" algn="l" rtl="0">
              <a:spcBef>
                <a:spcPts val="370"/>
              </a:spcBef>
              <a:buClr>
                <a:schemeClr val="accent3"/>
              </a:buClr>
              <a:buFont typeface="Noto Sans Symbols"/>
              <a:buChar char="●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indent="-101600" algn="l" rtl="0">
              <a:spcBef>
                <a:spcPts val="370"/>
              </a:spcBef>
              <a:buClr>
                <a:schemeClr val="accent3"/>
              </a:buClr>
              <a:buFont typeface="Libre Baskerville"/>
              <a:buChar char="o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indent="-121920" algn="l" rtl="0">
              <a:spcBef>
                <a:spcPts val="370"/>
              </a:spcBef>
              <a:buClr>
                <a:schemeClr val="accent3"/>
              </a:buClr>
              <a:buFont typeface="Libre Baskerville"/>
              <a:buChar char="•"/>
              <a:defRPr sz="1800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indent="-116839" algn="l" rtl="0">
              <a:spcBef>
                <a:spcPts val="370"/>
              </a:spcBef>
              <a:buClr>
                <a:schemeClr val="accent2"/>
              </a:buClr>
              <a:buFont typeface="Libre Baskerville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indent="-124460" algn="l" rtl="0">
              <a:spcBef>
                <a:spcPts val="370"/>
              </a:spcBef>
              <a:buClr>
                <a:srgbClr val="E6AFA9"/>
              </a:buClr>
              <a:buFont typeface="Libre Baskerville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indent="-119379" algn="l" rtl="0">
              <a:spcBef>
                <a:spcPts val="370"/>
              </a:spcBef>
              <a:buClr>
                <a:srgbClr val="CAABA9"/>
              </a:buClr>
              <a:buFont typeface="Libre Baskerville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  <a:endParaRPr lang="en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914400" y="3675412"/>
            <a:ext cx="7315200" cy="3917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Font typeface="Source Sans Pro"/>
              <a:buNone/>
              <a:defRPr sz="2800" b="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914400" y="4084368"/>
            <a:ext cx="7315200" cy="5143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Libre Baskerville"/>
              <a:buNone/>
              <a:defRPr sz="1600"/>
            </a:lvl1pPr>
            <a:lvl2pPr rtl="0">
              <a:spcBef>
                <a:spcPts val="0"/>
              </a:spcBef>
              <a:defRPr sz="1200"/>
            </a:lvl2pPr>
            <a:lvl3pPr rtl="0">
              <a:spcBef>
                <a:spcPts val="0"/>
              </a:spcBef>
              <a:defRPr sz="1000"/>
            </a:lvl3pPr>
            <a:lvl4pPr rtl="0">
              <a:spcBef>
                <a:spcPts val="0"/>
              </a:spcBef>
              <a:defRPr sz="900"/>
            </a:lvl4pPr>
            <a:lvl5pPr rtl="0">
              <a:spcBef>
                <a:spcPts val="0"/>
              </a:spcBef>
              <a:defRPr sz="900"/>
            </a:lvl5pPr>
            <a:lvl6pPr rtl="0">
              <a:spcBef>
                <a:spcPts val="0"/>
              </a:spcBef>
              <a:defRPr sz="1800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rtl="0">
              <a:spcBef>
                <a:spcPts val="0"/>
              </a:spcBef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rtl="0">
              <a:spcBef>
                <a:spcPts val="0"/>
              </a:spcBef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rtl="0">
              <a:spcBef>
                <a:spcPts val="0"/>
              </a:spcBef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dt" idx="10"/>
          </p:nvPr>
        </p:nvSpPr>
        <p:spPr>
          <a:xfrm>
            <a:off x="6172200" y="4643437"/>
            <a:ext cx="2476500" cy="357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400" b="0" i="0" u="none" strike="noStrike" cap="none" baseline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ftr" idx="11"/>
          </p:nvPr>
        </p:nvSpPr>
        <p:spPr>
          <a:xfrm>
            <a:off x="914400" y="4629150"/>
            <a:ext cx="3886200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400" b="0" i="0" u="none" strike="noStrike" cap="none" baseline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sldNum" idx="12"/>
          </p:nvPr>
        </p:nvSpPr>
        <p:spPr>
          <a:xfrm>
            <a:off x="146304" y="4656582"/>
            <a:ext cx="457200" cy="3428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400" b="0" i="0" u="none" strike="noStrike" cap="none" baseline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" sz="1400" b="0" i="0" u="none" strike="noStrike" cap="none" baseline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8" name="Shape 178"/>
          <p:cNvSpPr/>
          <p:nvPr/>
        </p:nvSpPr>
        <p:spPr>
          <a:xfrm rot="10800000" flipH="1">
            <a:off x="68307" y="3512666"/>
            <a:ext cx="9006839" cy="685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79" name="Shape 179"/>
          <p:cNvSpPr/>
          <p:nvPr/>
        </p:nvSpPr>
        <p:spPr>
          <a:xfrm>
            <a:off x="68508" y="3487855"/>
            <a:ext cx="9006639" cy="34289"/>
          </a:xfrm>
          <a:prstGeom prst="rect">
            <a:avLst/>
          </a:prstGeom>
          <a:solidFill>
            <a:srgbClr val="E6AFA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80" name="Shape 180"/>
          <p:cNvSpPr/>
          <p:nvPr/>
        </p:nvSpPr>
        <p:spPr>
          <a:xfrm>
            <a:off x="68509" y="3579917"/>
            <a:ext cx="9006636" cy="366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81" name="Shape 181"/>
          <p:cNvSpPr>
            <a:spLocks noGrp="1"/>
          </p:cNvSpPr>
          <p:nvPr>
            <p:ph type="pic" idx="2"/>
          </p:nvPr>
        </p:nvSpPr>
        <p:spPr>
          <a:xfrm>
            <a:off x="68308" y="50006"/>
            <a:ext cx="9001873" cy="3436143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buClr>
                <a:schemeClr val="dk2"/>
              </a:buClr>
              <a:buFont typeface="Libre Baskerville"/>
              <a:buNone/>
              <a:defRPr sz="3200" b="0" i="0" u="none" strike="noStrike" cap="none" baseline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914400" y="205978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sz="4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 rot="5400000">
            <a:off x="3086099" y="-1085850"/>
            <a:ext cx="3429000" cy="777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133985" algn="l" rtl="0">
              <a:spcBef>
                <a:spcPts val="580"/>
              </a:spcBef>
              <a:buClr>
                <a:schemeClr val="accent1"/>
              </a:buClr>
              <a:buFont typeface="Noto Sans Symbols"/>
              <a:buChar char="●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548640" indent="-101600" algn="l" rtl="0">
              <a:spcBef>
                <a:spcPts val="370"/>
              </a:spcBef>
              <a:buClr>
                <a:schemeClr val="accent2"/>
              </a:buClr>
              <a:buFont typeface="Noto Sans Symbols"/>
              <a:buChar char="●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960" indent="-130810" algn="l" rtl="0">
              <a:spcBef>
                <a:spcPts val="370"/>
              </a:spcBef>
              <a:buClr>
                <a:srgbClr val="E6AFA9"/>
              </a:buClr>
              <a:buFont typeface="Noto Sans Symbols"/>
              <a:buChar char="●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7280" indent="-132080" algn="l" rtl="0">
              <a:spcBef>
                <a:spcPts val="370"/>
              </a:spcBef>
              <a:buClr>
                <a:schemeClr val="accent3"/>
              </a:buClr>
              <a:buFont typeface="Noto Sans Symbols"/>
              <a:buChar char="●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indent="-101600" algn="l" rtl="0">
              <a:spcBef>
                <a:spcPts val="370"/>
              </a:spcBef>
              <a:buClr>
                <a:schemeClr val="accent3"/>
              </a:buClr>
              <a:buFont typeface="Libre Baskerville"/>
              <a:buChar char="o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indent="-121920" algn="l" rtl="0">
              <a:spcBef>
                <a:spcPts val="370"/>
              </a:spcBef>
              <a:buClr>
                <a:schemeClr val="accent3"/>
              </a:buClr>
              <a:buFont typeface="Libre Baskerville"/>
              <a:buChar char="•"/>
              <a:defRPr sz="1800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indent="-116839" algn="l" rtl="0">
              <a:spcBef>
                <a:spcPts val="370"/>
              </a:spcBef>
              <a:buClr>
                <a:schemeClr val="accent2"/>
              </a:buClr>
              <a:buFont typeface="Libre Baskerville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indent="-124460" algn="l" rtl="0">
              <a:spcBef>
                <a:spcPts val="370"/>
              </a:spcBef>
              <a:buClr>
                <a:srgbClr val="E6AFA9"/>
              </a:buClr>
              <a:buFont typeface="Libre Baskerville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indent="-119379" algn="l" rtl="0">
              <a:spcBef>
                <a:spcPts val="370"/>
              </a:spcBef>
              <a:buClr>
                <a:srgbClr val="CAABA9"/>
              </a:buClr>
              <a:buFont typeface="Libre Baskerville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dt" idx="10"/>
          </p:nvPr>
        </p:nvSpPr>
        <p:spPr>
          <a:xfrm>
            <a:off x="6172200" y="4643437"/>
            <a:ext cx="2476500" cy="357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400" b="0" i="0" u="none" strike="noStrike" cap="none" baseline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ftr" idx="11"/>
          </p:nvPr>
        </p:nvSpPr>
        <p:spPr>
          <a:xfrm>
            <a:off x="914400" y="4629150"/>
            <a:ext cx="3962399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400" b="0" i="0" u="none" strike="noStrike" cap="none" baseline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87" name="Shape 187"/>
          <p:cNvSpPr>
            <a:spLocks noGrp="1"/>
          </p:cNvSpPr>
          <p:nvPr>
            <p:ph type="sldNum" idx="12"/>
          </p:nvPr>
        </p:nvSpPr>
        <p:spPr>
          <a:xfrm>
            <a:off x="146304" y="4657725"/>
            <a:ext cx="457200" cy="3428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400" b="0" i="0" u="none" strike="noStrike" cap="none" baseline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" sz="1400" b="0" i="0" u="none" strike="noStrike" cap="none" baseline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 rot="5400000">
            <a:off x="5440917" y="1394462"/>
            <a:ext cx="4388643" cy="2011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sz="4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 rot="5400000">
            <a:off x="1501378" y="-380998"/>
            <a:ext cx="4388643" cy="556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-133985" algn="l" rtl="0">
              <a:spcBef>
                <a:spcPts val="580"/>
              </a:spcBef>
              <a:buClr>
                <a:schemeClr val="accent1"/>
              </a:buClr>
              <a:buFont typeface="Noto Sans Symbols"/>
              <a:buChar char="●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548640" indent="-101600" algn="l" rtl="0">
              <a:spcBef>
                <a:spcPts val="370"/>
              </a:spcBef>
              <a:buClr>
                <a:schemeClr val="accent2"/>
              </a:buClr>
              <a:buFont typeface="Noto Sans Symbols"/>
              <a:buChar char="●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960" indent="-130810" algn="l" rtl="0">
              <a:spcBef>
                <a:spcPts val="370"/>
              </a:spcBef>
              <a:buClr>
                <a:srgbClr val="E6AFA9"/>
              </a:buClr>
              <a:buFont typeface="Noto Sans Symbols"/>
              <a:buChar char="●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7280" indent="-132080" algn="l" rtl="0">
              <a:spcBef>
                <a:spcPts val="370"/>
              </a:spcBef>
              <a:buClr>
                <a:schemeClr val="accent3"/>
              </a:buClr>
              <a:buFont typeface="Noto Sans Symbols"/>
              <a:buChar char="●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indent="-101600" algn="l" rtl="0">
              <a:spcBef>
                <a:spcPts val="370"/>
              </a:spcBef>
              <a:buClr>
                <a:schemeClr val="accent3"/>
              </a:buClr>
              <a:buFont typeface="Libre Baskerville"/>
              <a:buChar char="o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indent="-121920" algn="l" rtl="0">
              <a:spcBef>
                <a:spcPts val="370"/>
              </a:spcBef>
              <a:buClr>
                <a:schemeClr val="accent3"/>
              </a:buClr>
              <a:buFont typeface="Libre Baskerville"/>
              <a:buChar char="•"/>
              <a:defRPr sz="1800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indent="-116839" algn="l" rtl="0">
              <a:spcBef>
                <a:spcPts val="370"/>
              </a:spcBef>
              <a:buClr>
                <a:schemeClr val="accent2"/>
              </a:buClr>
              <a:buFont typeface="Libre Baskerville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indent="-124460" algn="l" rtl="0">
              <a:spcBef>
                <a:spcPts val="370"/>
              </a:spcBef>
              <a:buClr>
                <a:srgbClr val="E6AFA9"/>
              </a:buClr>
              <a:buFont typeface="Libre Baskerville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indent="-119379" algn="l" rtl="0">
              <a:spcBef>
                <a:spcPts val="370"/>
              </a:spcBef>
              <a:buClr>
                <a:srgbClr val="CAABA9"/>
              </a:buClr>
              <a:buFont typeface="Libre Baskerville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dt" idx="10"/>
          </p:nvPr>
        </p:nvSpPr>
        <p:spPr>
          <a:xfrm>
            <a:off x="6172200" y="4643437"/>
            <a:ext cx="2476500" cy="357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400" b="0" i="0" u="none" strike="noStrike" cap="none" baseline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ftr" idx="11"/>
          </p:nvPr>
        </p:nvSpPr>
        <p:spPr>
          <a:xfrm>
            <a:off x="914400" y="4629150"/>
            <a:ext cx="3962399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400" b="0" i="0" u="none" strike="noStrike" cap="none" baseline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93" name="Shape 193"/>
          <p:cNvSpPr>
            <a:spLocks noGrp="1"/>
          </p:cNvSpPr>
          <p:nvPr>
            <p:ph type="sldNum" idx="12"/>
          </p:nvPr>
        </p:nvSpPr>
        <p:spPr>
          <a:xfrm>
            <a:off x="146304" y="4657725"/>
            <a:ext cx="457200" cy="3428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400" b="0" i="0" u="none" strike="noStrike" cap="none" baseline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" sz="1400" b="0" i="0" u="none" strike="noStrike" cap="none" baseline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ctrTitle"/>
          </p:nvPr>
        </p:nvSpPr>
        <p:spPr>
          <a:xfrm>
            <a:off x="685800" y="1597818"/>
            <a:ext cx="7772400" cy="11025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8" name="Shape 318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799" cy="1314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9" name="Shape 319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0" name="Shape 320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1" name="Shape 321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5" name="Shape 325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6" name="Shape 326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7" name="Shape 327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title"/>
          </p:nvPr>
        </p:nvSpPr>
        <p:spPr>
          <a:xfrm>
            <a:off x="722312" y="3305175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 sz="4000" b="1" cap="none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722312" y="2180034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1" name="Shape 331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2" name="Shape 332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3" name="Shape 333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37" name="Shape 337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38" name="Shape 338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9" name="Shape 339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0" name="Shape 340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457200" y="1151334"/>
            <a:ext cx="4040187" cy="4798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344" name="Shape 344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7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345" name="Shape 345"/>
          <p:cNvSpPr txBox="1">
            <a:spLocks noGrp="1"/>
          </p:cNvSpPr>
          <p:nvPr>
            <p:ph type="body" idx="3"/>
          </p:nvPr>
        </p:nvSpPr>
        <p:spPr>
          <a:xfrm>
            <a:off x="4645025" y="1151334"/>
            <a:ext cx="4041774" cy="4798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346" name="Shape 346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774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347" name="Shape 347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8" name="Shape 348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9" name="Shape 349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2" name="Shape 352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3" name="Shape 353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4" name="Shape 354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7" name="Shape 357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8" name="Shape 358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defRPr sz="3600"/>
            </a:lvl1pPr>
            <a:lvl2pPr algn="ctr" rtl="0">
              <a:spcBef>
                <a:spcPts val="0"/>
              </a:spcBef>
              <a:defRPr sz="3600"/>
            </a:lvl2pPr>
            <a:lvl3pPr algn="ctr" rtl="0">
              <a:spcBef>
                <a:spcPts val="0"/>
              </a:spcBef>
              <a:defRPr sz="3600"/>
            </a:lvl3pPr>
            <a:lvl4pPr algn="ctr" rtl="0">
              <a:spcBef>
                <a:spcPts val="0"/>
              </a:spcBef>
              <a:defRPr sz="3600"/>
            </a:lvl4pPr>
            <a:lvl5pPr algn="ctr" rtl="0">
              <a:spcBef>
                <a:spcPts val="0"/>
              </a:spcBef>
              <a:defRPr sz="3600"/>
            </a:lvl5pPr>
            <a:lvl6pPr algn="ctr" rtl="0">
              <a:spcBef>
                <a:spcPts val="0"/>
              </a:spcBef>
              <a:defRPr sz="3600"/>
            </a:lvl6pPr>
            <a:lvl7pPr algn="ctr" rtl="0">
              <a:spcBef>
                <a:spcPts val="0"/>
              </a:spcBef>
              <a:defRPr sz="3600"/>
            </a:lvl7pPr>
            <a:lvl8pPr algn="ctr" rtl="0">
              <a:spcBef>
                <a:spcPts val="0"/>
              </a:spcBef>
              <a:defRPr sz="3600"/>
            </a:lvl8pPr>
            <a:lvl9pPr algn="ctr" rtl="0">
              <a:spcBef>
                <a:spcPts val="0"/>
              </a:spcBef>
              <a:defRPr sz="36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  <a:endParaRPr lang="en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>
            <a:spLocks noGrp="1"/>
          </p:cNvSpPr>
          <p:nvPr>
            <p:ph type="title"/>
          </p:nvPr>
        </p:nvSpPr>
        <p:spPr>
          <a:xfrm>
            <a:off x="457200" y="204787"/>
            <a:ext cx="3008313" cy="8715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3575050" y="204787"/>
            <a:ext cx="5111750" cy="43898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362" name="Shape 362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indent="0" rtl="0">
              <a:spcBef>
                <a:spcPts val="0"/>
              </a:spcBef>
              <a:buFont typeface="Calibri"/>
              <a:buNone/>
              <a:defRPr sz="1200"/>
            </a:lvl2pPr>
            <a:lvl3pPr marL="914400" indent="0" rtl="0">
              <a:spcBef>
                <a:spcPts val="0"/>
              </a:spcBef>
              <a:buFont typeface="Calibri"/>
              <a:buNone/>
              <a:defRPr sz="1000"/>
            </a:lvl3pPr>
            <a:lvl4pPr marL="1371600" indent="0" rtl="0">
              <a:spcBef>
                <a:spcPts val="0"/>
              </a:spcBef>
              <a:buFont typeface="Calibri"/>
              <a:buNone/>
              <a:defRPr sz="900"/>
            </a:lvl4pPr>
            <a:lvl5pPr marL="1828800" indent="0" rtl="0">
              <a:spcBef>
                <a:spcPts val="0"/>
              </a:spcBef>
              <a:buFont typeface="Calibri"/>
              <a:buNone/>
              <a:defRPr sz="900"/>
            </a:lvl5pPr>
            <a:lvl6pPr marL="2286000" indent="0" rtl="0">
              <a:spcBef>
                <a:spcPts val="0"/>
              </a:spcBef>
              <a:buFont typeface="Calibri"/>
              <a:buNone/>
              <a:defRPr sz="900"/>
            </a:lvl6pPr>
            <a:lvl7pPr marL="2743200" indent="0" rtl="0">
              <a:spcBef>
                <a:spcPts val="0"/>
              </a:spcBef>
              <a:buFont typeface="Calibri"/>
              <a:buNone/>
              <a:defRPr sz="900"/>
            </a:lvl7pPr>
            <a:lvl8pPr marL="3200400" indent="0" rtl="0">
              <a:spcBef>
                <a:spcPts val="0"/>
              </a:spcBef>
              <a:buFont typeface="Calibri"/>
              <a:buNone/>
              <a:defRPr sz="900"/>
            </a:lvl8pPr>
            <a:lvl9pPr marL="3657600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363" name="Shape 363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4" name="Shape 364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5" name="Shape 365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399" cy="425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8" name="Shape 368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399" cy="308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399" cy="6036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indent="0" rtl="0">
              <a:spcBef>
                <a:spcPts val="0"/>
              </a:spcBef>
              <a:buFont typeface="Calibri"/>
              <a:buNone/>
              <a:defRPr sz="1200"/>
            </a:lvl2pPr>
            <a:lvl3pPr marL="914400" indent="0" rtl="0">
              <a:spcBef>
                <a:spcPts val="0"/>
              </a:spcBef>
              <a:buFont typeface="Calibri"/>
              <a:buNone/>
              <a:defRPr sz="1000"/>
            </a:lvl3pPr>
            <a:lvl4pPr marL="1371600" indent="0" rtl="0">
              <a:spcBef>
                <a:spcPts val="0"/>
              </a:spcBef>
              <a:buFont typeface="Calibri"/>
              <a:buNone/>
              <a:defRPr sz="900"/>
            </a:lvl4pPr>
            <a:lvl5pPr marL="1828800" indent="0" rtl="0">
              <a:spcBef>
                <a:spcPts val="0"/>
              </a:spcBef>
              <a:buFont typeface="Calibri"/>
              <a:buNone/>
              <a:defRPr sz="900"/>
            </a:lvl5pPr>
            <a:lvl6pPr marL="2286000" indent="0" rtl="0">
              <a:spcBef>
                <a:spcPts val="0"/>
              </a:spcBef>
              <a:buFont typeface="Calibri"/>
              <a:buNone/>
              <a:defRPr sz="900"/>
            </a:lvl6pPr>
            <a:lvl7pPr marL="2743200" indent="0" rtl="0">
              <a:spcBef>
                <a:spcPts val="0"/>
              </a:spcBef>
              <a:buFont typeface="Calibri"/>
              <a:buNone/>
              <a:defRPr sz="900"/>
            </a:lvl7pPr>
            <a:lvl8pPr marL="3200400" indent="0" rtl="0">
              <a:spcBef>
                <a:spcPts val="0"/>
              </a:spcBef>
              <a:buFont typeface="Calibri"/>
              <a:buNone/>
              <a:defRPr sz="900"/>
            </a:lvl8pPr>
            <a:lvl9pPr marL="3657600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370" name="Shape 370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1" name="Shape 37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2" name="Shape 37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5" name="Shape 375"/>
          <p:cNvSpPr txBox="1">
            <a:spLocks noGrp="1"/>
          </p:cNvSpPr>
          <p:nvPr>
            <p:ph type="body" idx="1"/>
          </p:nvPr>
        </p:nvSpPr>
        <p:spPr>
          <a:xfrm rot="5400000">
            <a:off x="2874763" y="-1217414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6" name="Shape 376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7" name="Shape 377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8" name="Shape 378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>
            <a:spLocks noGrp="1"/>
          </p:cNvSpPr>
          <p:nvPr>
            <p:ph type="title"/>
          </p:nvPr>
        </p:nvSpPr>
        <p:spPr>
          <a:xfrm rot="5400000">
            <a:off x="5463777" y="1371600"/>
            <a:ext cx="4388643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3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2" name="Shape 382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3" name="Shape 383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4" name="Shape 384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  <a:endParaRPr lang="en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7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1400"/>
            </a:lvl1pPr>
            <a:lvl2pPr rtl="0">
              <a:spcBef>
                <a:spcPts val="0"/>
              </a:spcBef>
              <a:defRPr sz="1200"/>
            </a:lvl2pPr>
            <a:lvl3pPr rtl="0">
              <a:spcBef>
                <a:spcPts val="0"/>
              </a:spcBef>
              <a:defRPr sz="1200"/>
            </a:lvl3pPr>
            <a:lvl4pPr rtl="0">
              <a:spcBef>
                <a:spcPts val="0"/>
              </a:spcBef>
              <a:defRPr sz="1200"/>
            </a:lvl4pPr>
            <a:lvl5pPr rtl="0">
              <a:spcBef>
                <a:spcPts val="0"/>
              </a:spcBef>
              <a:defRPr sz="1200"/>
            </a:lvl5pPr>
            <a:lvl6pPr rtl="0">
              <a:spcBef>
                <a:spcPts val="0"/>
              </a:spcBef>
              <a:defRPr sz="1200"/>
            </a:lvl6pPr>
            <a:lvl7pPr rtl="0">
              <a:spcBef>
                <a:spcPts val="0"/>
              </a:spcBef>
              <a:defRPr sz="1200"/>
            </a:lvl7pPr>
            <a:lvl8pPr rtl="0">
              <a:spcBef>
                <a:spcPts val="0"/>
              </a:spcBef>
              <a:defRPr sz="1200"/>
            </a:lvl8pPr>
            <a:lvl9pPr rtl="0">
              <a:spcBef>
                <a:spcPts val="0"/>
              </a:spcBef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7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1400"/>
            </a:lvl1pPr>
            <a:lvl2pPr rtl="0">
              <a:spcBef>
                <a:spcPts val="0"/>
              </a:spcBef>
              <a:defRPr sz="1200"/>
            </a:lvl2pPr>
            <a:lvl3pPr rtl="0">
              <a:spcBef>
                <a:spcPts val="0"/>
              </a:spcBef>
              <a:defRPr sz="1200"/>
            </a:lvl3pPr>
            <a:lvl4pPr rtl="0">
              <a:spcBef>
                <a:spcPts val="0"/>
              </a:spcBef>
              <a:defRPr sz="1200"/>
            </a:lvl4pPr>
            <a:lvl5pPr rtl="0">
              <a:spcBef>
                <a:spcPts val="0"/>
              </a:spcBef>
              <a:defRPr sz="1200"/>
            </a:lvl5pPr>
            <a:lvl6pPr rtl="0">
              <a:spcBef>
                <a:spcPts val="0"/>
              </a:spcBef>
              <a:defRPr sz="1200"/>
            </a:lvl6pPr>
            <a:lvl7pPr rtl="0">
              <a:spcBef>
                <a:spcPts val="0"/>
              </a:spcBef>
              <a:defRPr sz="1200"/>
            </a:lvl7pPr>
            <a:lvl8pPr rtl="0">
              <a:spcBef>
                <a:spcPts val="0"/>
              </a:spcBef>
              <a:defRPr sz="1200"/>
            </a:lvl8pPr>
            <a:lvl9pPr rtl="0">
              <a:spcBef>
                <a:spcPts val="0"/>
              </a:spcBef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  <a:endParaRPr lang="en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  <a:endParaRPr lang="en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400"/>
            </a:lvl4pPr>
            <a:lvl5pPr rtl="0">
              <a:spcBef>
                <a:spcPts val="0"/>
              </a:spcBef>
              <a:defRPr sz="2400"/>
            </a:lvl5pPr>
            <a:lvl6pPr rtl="0">
              <a:spcBef>
                <a:spcPts val="0"/>
              </a:spcBef>
              <a:defRPr sz="2400"/>
            </a:lvl6pPr>
            <a:lvl7pPr rtl="0">
              <a:spcBef>
                <a:spcPts val="0"/>
              </a:spcBef>
              <a:defRPr sz="2400"/>
            </a:lvl7pPr>
            <a:lvl8pPr rtl="0">
              <a:spcBef>
                <a:spcPts val="0"/>
              </a:spcBef>
              <a:defRPr sz="2400"/>
            </a:lvl8pPr>
            <a:lvl9pPr rtl="0">
              <a:spcBef>
                <a:spcPts val="0"/>
              </a:spcBef>
              <a:defRPr sz="24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1200"/>
            </a:lvl1pPr>
            <a:lvl2pPr rtl="0">
              <a:spcBef>
                <a:spcPts val="0"/>
              </a:spcBef>
              <a:defRPr sz="1200"/>
            </a:lvl2pPr>
            <a:lvl3pPr rtl="0">
              <a:spcBef>
                <a:spcPts val="0"/>
              </a:spcBef>
              <a:defRPr sz="1200"/>
            </a:lvl3pPr>
            <a:lvl4pPr rtl="0">
              <a:spcBef>
                <a:spcPts val="0"/>
              </a:spcBef>
              <a:defRPr sz="1200"/>
            </a:lvl4pPr>
            <a:lvl5pPr rtl="0">
              <a:spcBef>
                <a:spcPts val="0"/>
              </a:spcBef>
              <a:defRPr sz="1200"/>
            </a:lvl5pPr>
            <a:lvl6pPr rtl="0">
              <a:spcBef>
                <a:spcPts val="0"/>
              </a:spcBef>
              <a:defRPr sz="1200"/>
            </a:lvl6pPr>
            <a:lvl7pPr rtl="0">
              <a:spcBef>
                <a:spcPts val="0"/>
              </a:spcBef>
              <a:defRPr sz="1200"/>
            </a:lvl7pPr>
            <a:lvl8pPr rtl="0">
              <a:spcBef>
                <a:spcPts val="0"/>
              </a:spcBef>
              <a:defRPr sz="1200"/>
            </a:lvl8pPr>
            <a:lvl9pPr rtl="0">
              <a:spcBef>
                <a:spcPts val="0"/>
              </a:spcBef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  <a:endParaRPr lang="en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 sz="4800"/>
            </a:lvl1pPr>
            <a:lvl2pPr rtl="0">
              <a:spcBef>
                <a:spcPts val="0"/>
              </a:spcBef>
              <a:defRPr sz="4800"/>
            </a:lvl2pPr>
            <a:lvl3pPr rtl="0">
              <a:spcBef>
                <a:spcPts val="0"/>
              </a:spcBef>
              <a:defRPr sz="4800"/>
            </a:lvl3pPr>
            <a:lvl4pPr rtl="0">
              <a:spcBef>
                <a:spcPts val="0"/>
              </a:spcBef>
              <a:defRPr sz="4800"/>
            </a:lvl4pPr>
            <a:lvl5pPr rtl="0">
              <a:spcBef>
                <a:spcPts val="0"/>
              </a:spcBef>
              <a:defRPr sz="4800"/>
            </a:lvl5pPr>
            <a:lvl6pPr rtl="0">
              <a:spcBef>
                <a:spcPts val="0"/>
              </a:spcBef>
              <a:defRPr sz="4800"/>
            </a:lvl6pPr>
            <a:lvl7pPr rtl="0">
              <a:spcBef>
                <a:spcPts val="0"/>
              </a:spcBef>
              <a:defRPr sz="4800"/>
            </a:lvl7pPr>
            <a:lvl8pPr rtl="0">
              <a:spcBef>
                <a:spcPts val="0"/>
              </a:spcBef>
              <a:defRPr sz="4800"/>
            </a:lvl8pPr>
            <a:lvl9pPr rtl="0">
              <a:spcBef>
                <a:spcPts val="0"/>
              </a:spcBef>
              <a:defRPr sz="4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  <a:endParaRPr lang="en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7" cy="14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defRPr sz="4200"/>
            </a:lvl1pPr>
            <a:lvl2pPr algn="ctr" rtl="0">
              <a:spcBef>
                <a:spcPts val="0"/>
              </a:spcBef>
              <a:defRPr sz="4200"/>
            </a:lvl2pPr>
            <a:lvl3pPr algn="ctr" rtl="0">
              <a:spcBef>
                <a:spcPts val="0"/>
              </a:spcBef>
              <a:defRPr sz="4200"/>
            </a:lvl3pPr>
            <a:lvl4pPr algn="ctr" rtl="0">
              <a:spcBef>
                <a:spcPts val="0"/>
              </a:spcBef>
              <a:defRPr sz="4200"/>
            </a:lvl4pPr>
            <a:lvl5pPr algn="ctr" rtl="0">
              <a:spcBef>
                <a:spcPts val="0"/>
              </a:spcBef>
              <a:defRPr sz="4200"/>
            </a:lvl5pPr>
            <a:lvl6pPr algn="ctr" rtl="0">
              <a:spcBef>
                <a:spcPts val="0"/>
              </a:spcBef>
              <a:defRPr sz="4200"/>
            </a:lvl6pPr>
            <a:lvl7pPr algn="ctr" rtl="0">
              <a:spcBef>
                <a:spcPts val="0"/>
              </a:spcBef>
              <a:defRPr sz="4200"/>
            </a:lvl7pPr>
            <a:lvl8pPr algn="ctr" rtl="0">
              <a:spcBef>
                <a:spcPts val="0"/>
              </a:spcBef>
              <a:defRPr sz="4200"/>
            </a:lvl8pPr>
            <a:lvl9pPr algn="ctr" rtl="0">
              <a:spcBef>
                <a:spcPts val="0"/>
              </a:spcBef>
              <a:defRPr sz="42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7" cy="123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  <a:endParaRPr lang="en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0" i="0" u="none" strike="noStrike" cap="none" baseline="0">
                <a:solidFill>
                  <a:schemeClr val="dk1"/>
                </a:solidFill>
              </a:defRPr>
            </a:lvl2pPr>
            <a:lvl3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0" i="0" u="none" strike="noStrike" cap="none" baseline="0">
                <a:solidFill>
                  <a:schemeClr val="dk1"/>
                </a:solidFill>
              </a:defRPr>
            </a:lvl3pPr>
            <a:lvl4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0" i="0" u="none" strike="noStrike" cap="none" baseline="0">
                <a:solidFill>
                  <a:schemeClr val="dk1"/>
                </a:solidFill>
              </a:defRPr>
            </a:lvl4pPr>
            <a:lvl5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0" i="0" u="none" strike="noStrike" cap="none" baseline="0">
                <a:solidFill>
                  <a:schemeClr val="dk1"/>
                </a:solidFill>
              </a:defRPr>
            </a:lvl5pPr>
            <a:lvl6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0" i="0" u="none" strike="noStrike" cap="none" baseline="0">
                <a:solidFill>
                  <a:schemeClr val="dk1"/>
                </a:solidFill>
              </a:defRPr>
            </a:lvl6pPr>
            <a:lvl7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0" i="0" u="none" strike="noStrike" cap="none" baseline="0">
                <a:solidFill>
                  <a:schemeClr val="dk1"/>
                </a:solidFill>
              </a:defRPr>
            </a:lvl7pPr>
            <a:lvl8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0" i="0" u="none" strike="noStrike" cap="none" baseline="0">
                <a:solidFill>
                  <a:schemeClr val="dk1"/>
                </a:solidFill>
              </a:defRPr>
            </a:lvl8pPr>
            <a:lvl9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0" i="0" u="none" strike="noStrike" cap="none" baseline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0" marR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0" marR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0" marR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0" marR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0" marR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0" marR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" sz="1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  <a:endParaRPr lang="en" sz="1000" b="0" i="0" u="none" strike="noStrike" cap="none" baseline="0">
              <a:solidFill>
                <a:schemeClr val="dk2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04" name="Shape 104"/>
          <p:cNvSpPr/>
          <p:nvPr/>
        </p:nvSpPr>
        <p:spPr>
          <a:xfrm>
            <a:off x="838200" y="-114300"/>
            <a:ext cx="9013371" cy="5020056"/>
          </a:xfrm>
          <a:prstGeom prst="roundRect">
            <a:avLst>
              <a:gd name="adj" fmla="val 4929"/>
            </a:avLst>
          </a:prstGeom>
          <a:solidFill>
            <a:schemeClr val="lt1"/>
          </a:solidFill>
          <a:ln w="9525" cap="sq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914400" y="205978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sz="4000" b="0" i="0" u="none" strike="noStrike" cap="none" baseline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914400" y="1085850"/>
            <a:ext cx="7772400" cy="342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indent="-133985" algn="l" rtl="0">
              <a:spcBef>
                <a:spcPts val="580"/>
              </a:spcBef>
              <a:buClr>
                <a:schemeClr val="accent1"/>
              </a:buClr>
              <a:buFont typeface="Noto Sans Symbols"/>
              <a:buChar char="●"/>
              <a:defRPr sz="26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548640" marR="0" indent="-101600" algn="l" rtl="0">
              <a:spcBef>
                <a:spcPts val="370"/>
              </a:spcBef>
              <a:buClr>
                <a:schemeClr val="accent2"/>
              </a:buClr>
              <a:buFont typeface="Noto Sans Symbols"/>
              <a:buChar char="●"/>
              <a:defRPr sz="24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960" marR="0" indent="-130810" algn="l" rtl="0">
              <a:spcBef>
                <a:spcPts val="370"/>
              </a:spcBef>
              <a:buClr>
                <a:srgbClr val="E6AFA9"/>
              </a:buClr>
              <a:buFont typeface="Noto Sans Symbols"/>
              <a:buChar char="●"/>
              <a:defRPr sz="20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7280" marR="0" indent="-132080" algn="l" rtl="0">
              <a:spcBef>
                <a:spcPts val="370"/>
              </a:spcBef>
              <a:buClr>
                <a:schemeClr val="accent3"/>
              </a:buClr>
              <a:buFont typeface="Noto Sans Symbols"/>
              <a:buChar char="●"/>
              <a:defRPr sz="20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marR="0" indent="-101600" algn="l" rtl="0">
              <a:spcBef>
                <a:spcPts val="370"/>
              </a:spcBef>
              <a:buClr>
                <a:schemeClr val="accent3"/>
              </a:buClr>
              <a:buFont typeface="Libre Baskerville"/>
              <a:buChar char="o"/>
              <a:defRPr sz="20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marR="0" indent="-121920" algn="l" rtl="0">
              <a:spcBef>
                <a:spcPts val="370"/>
              </a:spcBef>
              <a:buClr>
                <a:schemeClr val="accent3"/>
              </a:buClr>
              <a:buFont typeface="Libre Baskerville"/>
              <a:buChar char="•"/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marR="0" indent="-116839" algn="l" rtl="0">
              <a:spcBef>
                <a:spcPts val="370"/>
              </a:spcBef>
              <a:buClr>
                <a:schemeClr val="accent2"/>
              </a:buClr>
              <a:buFont typeface="Libre Baskerville"/>
              <a:buChar char="•"/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marR="0" indent="-124460" algn="l" rtl="0">
              <a:spcBef>
                <a:spcPts val="370"/>
              </a:spcBef>
              <a:buClr>
                <a:srgbClr val="E6AFA9"/>
              </a:buClr>
              <a:buFont typeface="Libre Baskerville"/>
              <a:buChar char="•"/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marR="0" indent="-119379" algn="l" rtl="0">
              <a:spcBef>
                <a:spcPts val="370"/>
              </a:spcBef>
              <a:buClr>
                <a:srgbClr val="CAABA9"/>
              </a:buClr>
              <a:buFont typeface="Libre Baskerville"/>
              <a:buChar char="•"/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dt" idx="10"/>
          </p:nvPr>
        </p:nvSpPr>
        <p:spPr>
          <a:xfrm>
            <a:off x="6172200" y="4643437"/>
            <a:ext cx="2476500" cy="357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400" b="0" i="0" u="none" strike="noStrike" cap="none" baseline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ftr" idx="11"/>
          </p:nvPr>
        </p:nvSpPr>
        <p:spPr>
          <a:xfrm>
            <a:off x="914400" y="4629150"/>
            <a:ext cx="3962399" cy="34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400" b="0" i="0" u="none" strike="noStrike" cap="none" baseline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09" name="Shape 109"/>
          <p:cNvSpPr>
            <a:spLocks noGrp="1"/>
          </p:cNvSpPr>
          <p:nvPr>
            <p:ph type="sldNum" idx="12"/>
          </p:nvPr>
        </p:nvSpPr>
        <p:spPr>
          <a:xfrm>
            <a:off x="146304" y="4657725"/>
            <a:ext cx="457200" cy="3428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400" b="0" i="0" u="none" strike="noStrike" cap="none" baseline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" sz="1400" b="0" i="0" u="none" strike="noStrike" cap="none" baseline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3" name="Shape 313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4" name="Shape 314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5" name="Shape 315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://www.cccaoe.org" TargetMode="External"/><Relationship Id="rId5" Type="http://schemas.openxmlformats.org/officeDocument/2006/relationships/hyperlink" Target="www.cccaoe.org" TargetMode="External"/><Relationship Id="rId6" Type="http://schemas.openxmlformats.org/officeDocument/2006/relationships/hyperlink" Target="mailto:irwin_kari@sccollege.edu" TargetMode="External"/><Relationship Id="rId7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://www.acteonline.org/general.aspx?id=687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://aebg.cccco.edu/Events/AEBG-Webinar-Series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wdb.ca.gov/wioa_member_roster.htm" TargetMode="External"/><Relationship Id="rId4" Type="http://schemas.openxmlformats.org/officeDocument/2006/relationships/hyperlink" Target="http://www.cwdb.ca.gov/workforce_innovation_opportunity_act.htm" TargetMode="External"/><Relationship Id="rId5" Type="http://schemas.openxmlformats.org/officeDocument/2006/relationships/hyperlink" Target="http://www.cwdb.ca.gov/Default.htm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doingwhatmatters.cccco.edu/Portals/6/docs/SW/BOG_TaskForce_Report_v12_web.pdf" TargetMode="External"/><Relationship Id="rId4" Type="http://schemas.openxmlformats.org/officeDocument/2006/relationships/hyperlink" Target="http://www.cwdb.ca.gov/Default.htm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hyperlink" Target="http://www.cwdb.ca.gov/Default.ht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Shape 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8475" y="274000"/>
            <a:ext cx="5829298" cy="21717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Shape 51"/>
          <p:cNvSpPr txBox="1"/>
          <p:nvPr/>
        </p:nvSpPr>
        <p:spPr>
          <a:xfrm>
            <a:off x="781675" y="2767650"/>
            <a:ext cx="7350899" cy="107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4800">
                <a:latin typeface="Calibri"/>
                <a:ea typeface="Calibri"/>
                <a:cs typeface="Calibri"/>
                <a:sym typeface="Calibri"/>
              </a:rPr>
              <a:t>November</a:t>
            </a:r>
            <a:r>
              <a:rPr lang="en" sz="48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 </a:t>
            </a:r>
            <a:r>
              <a:rPr lang="en" sz="4800">
                <a:latin typeface="Calibri"/>
                <a:ea typeface="Calibri"/>
                <a:cs typeface="Calibri"/>
                <a:sym typeface="Calibri"/>
                <a:rtl val="0"/>
              </a:rPr>
              <a:t>19</a:t>
            </a:r>
            <a:r>
              <a:rPr lang="en" sz="48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, 2015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/>
        </p:nvSpPr>
        <p:spPr>
          <a:xfrm>
            <a:off x="1389100" y="0"/>
            <a:ext cx="6345899" cy="107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Arial"/>
              <a:buNone/>
            </a:pPr>
            <a:r>
              <a:rPr lang="en" sz="3000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The DOW</a:t>
            </a:r>
          </a:p>
        </p:txBody>
      </p:sp>
      <p:pic>
        <p:nvPicPr>
          <p:cNvPr id="209" name="Shape 2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4567100"/>
            <a:ext cx="1542599" cy="576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0" name="Shape 210"/>
          <p:cNvCxnSpPr/>
          <p:nvPr/>
        </p:nvCxnSpPr>
        <p:spPr>
          <a:xfrm>
            <a:off x="166250" y="616125"/>
            <a:ext cx="8860500" cy="19500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11" name="Shape 2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18800" y="893650"/>
            <a:ext cx="6512100" cy="374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Shape 2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00300" y="1999400"/>
            <a:ext cx="4343400" cy="2685899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722312" y="714375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lang="en" sz="4000" b="0" i="0" u="none" strike="noStrike" cap="none" baseline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The DHOW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/>
        </p:nvSpPr>
        <p:spPr>
          <a:xfrm>
            <a:off x="1399050" y="0"/>
            <a:ext cx="6345899" cy="107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Arial"/>
              <a:buNone/>
            </a:pPr>
            <a:r>
              <a:rPr lang="en" sz="3000">
                <a:solidFill>
                  <a:srgbClr val="4A86E8"/>
                </a:solidFill>
              </a:rPr>
              <a:t>Members</a:t>
            </a:r>
          </a:p>
        </p:txBody>
      </p:sp>
      <p:pic>
        <p:nvPicPr>
          <p:cNvPr id="223" name="Shape 2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4567100"/>
            <a:ext cx="1542599" cy="576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4" name="Shape 224"/>
          <p:cNvCxnSpPr/>
          <p:nvPr/>
        </p:nvCxnSpPr>
        <p:spPr>
          <a:xfrm>
            <a:off x="166250" y="616125"/>
            <a:ext cx="8860500" cy="19500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5" name="Shape 225"/>
          <p:cNvSpPr txBox="1"/>
          <p:nvPr/>
        </p:nvSpPr>
        <p:spPr>
          <a:xfrm>
            <a:off x="1083075" y="928025"/>
            <a:ext cx="4971599" cy="3505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800" u="sng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Consortia Membership</a:t>
            </a:r>
          </a:p>
          <a:p>
            <a:pPr marL="457200" lvl="0" indent="-342900" rtl="0">
              <a:spcBef>
                <a:spcPts val="0"/>
              </a:spcBef>
              <a:buSzPct val="1000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Alicia Berhow - OCBC</a:t>
            </a:r>
          </a:p>
          <a:p>
            <a:pPr marL="457200" lvl="0" indent="-342900" rtl="0">
              <a:spcBef>
                <a:spcPts val="0"/>
              </a:spcBef>
              <a:buSzPct val="1000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Laura Cantu - LA SB1070</a:t>
            </a:r>
          </a:p>
          <a:p>
            <a:pPr marL="457200" lvl="0" indent="-342900" rtl="0">
              <a:spcBef>
                <a:spcPts val="0"/>
              </a:spcBef>
              <a:buSzPct val="1000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Alex Davis - LACC</a:t>
            </a:r>
          </a:p>
          <a:p>
            <a:pPr marL="457200" lvl="0" indent="-342900" rtl="0">
              <a:spcBef>
                <a:spcPts val="0"/>
              </a:spcBef>
              <a:buSzPct val="1000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Salomon Davila - PCC</a:t>
            </a:r>
          </a:p>
          <a:p>
            <a:pPr marL="457200" lvl="0" indent="-342900" rtl="0">
              <a:spcBef>
                <a:spcPts val="0"/>
              </a:spcBef>
              <a:buSzPct val="1000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Paul De La Cerda - ELAC</a:t>
            </a:r>
          </a:p>
          <a:p>
            <a:pPr marL="457200" lvl="0" indent="-342900" rtl="0">
              <a:spcBef>
                <a:spcPts val="0"/>
              </a:spcBef>
              <a:buSzPct val="1000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Lyla Eddington - Ring SB1070</a:t>
            </a:r>
          </a:p>
          <a:p>
            <a:pPr marL="457200" lvl="0" indent="-342900" rtl="0">
              <a:spcBef>
                <a:spcPts val="0"/>
              </a:spcBef>
              <a:buSzPct val="1000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Bart Hoffman - Santa Ana</a:t>
            </a:r>
          </a:p>
          <a:p>
            <a:pPr marL="457200" lvl="0" indent="-342900" rtl="0">
              <a:spcBef>
                <a:spcPts val="0"/>
              </a:spcBef>
              <a:buSzPct val="1000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Bruce Noble - Rio Hondo/DSN</a:t>
            </a:r>
          </a:p>
          <a:p>
            <a:pPr marL="457200" lvl="0" indent="-342900" rtl="0">
              <a:spcBef>
                <a:spcPts val="0"/>
              </a:spcBef>
              <a:buSzPct val="1000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Jan Swinton - Glendale</a:t>
            </a:r>
          </a:p>
          <a:p>
            <a:pPr marL="457200" lvl="0" indent="-342900" rtl="0">
              <a:spcBef>
                <a:spcPts val="0"/>
              </a:spcBef>
              <a:buSzPct val="1000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Tony Teng - Saddleback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6" name="Shape 226"/>
          <p:cNvSpPr txBox="1"/>
          <p:nvPr/>
        </p:nvSpPr>
        <p:spPr>
          <a:xfrm>
            <a:off x="5035450" y="928025"/>
            <a:ext cx="4100999" cy="3505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800" u="sng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LAOCRC Leadership</a:t>
            </a:r>
          </a:p>
          <a:p>
            <a:pPr marL="457200" lvl="0" indent="-342900" rtl="0">
              <a:spcBef>
                <a:spcPts val="0"/>
              </a:spcBef>
              <a:buSzPct val="1000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Steven Glyer</a:t>
            </a:r>
          </a:p>
          <a:p>
            <a:pPr marL="457200" lvl="0" indent="-342900" rtl="0">
              <a:spcBef>
                <a:spcPts val="0"/>
              </a:spcBef>
              <a:buSzPct val="1000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Nick Kremer</a:t>
            </a:r>
          </a:p>
          <a:p>
            <a:pPr marL="457200" lvl="0" indent="-342900" rtl="0">
              <a:spcBef>
                <a:spcPts val="0"/>
              </a:spcBef>
              <a:buSzPct val="1000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Lori Sanchez</a:t>
            </a:r>
          </a:p>
          <a:p>
            <a:pPr marL="457200" lvl="0" indent="-342900" rtl="0">
              <a:spcBef>
                <a:spcPts val="0"/>
              </a:spcBef>
              <a:buSzPct val="1000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Janeth Manjarrez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/>
        </p:nvSpPr>
        <p:spPr>
          <a:xfrm>
            <a:off x="1389100" y="0"/>
            <a:ext cx="6345899" cy="107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Arial"/>
              <a:buNone/>
            </a:pPr>
            <a:r>
              <a:rPr lang="en" sz="3000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Purpose</a:t>
            </a:r>
          </a:p>
        </p:txBody>
      </p:sp>
      <p:pic>
        <p:nvPicPr>
          <p:cNvPr id="232" name="Shape 2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4567100"/>
            <a:ext cx="1542599" cy="576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3" name="Shape 233"/>
          <p:cNvCxnSpPr/>
          <p:nvPr/>
        </p:nvCxnSpPr>
        <p:spPr>
          <a:xfrm>
            <a:off x="166250" y="616125"/>
            <a:ext cx="8860500" cy="19500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4" name="Shape 234"/>
          <p:cNvSpPr txBox="1"/>
          <p:nvPr/>
        </p:nvSpPr>
        <p:spPr>
          <a:xfrm>
            <a:off x="504100" y="916575"/>
            <a:ext cx="8522699" cy="338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 we make decisions as a region?</a:t>
            </a:r>
            <a:b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rtl="0">
              <a:spcBef>
                <a:spcPts val="580"/>
              </a:spcBef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best organizational structure?</a:t>
            </a:r>
            <a:b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rtl="0">
              <a:spcBef>
                <a:spcPts val="580"/>
              </a:spcBef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 we respond to the recommendations for regionalization in the Strong Workforce Report ?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/>
        </p:nvSpPr>
        <p:spPr>
          <a:xfrm>
            <a:off x="1389100" y="0"/>
            <a:ext cx="6345899" cy="107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Arial"/>
              <a:buNone/>
            </a:pPr>
            <a:r>
              <a:rPr lang="en" sz="3000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Process</a:t>
            </a:r>
          </a:p>
        </p:txBody>
      </p:sp>
      <p:pic>
        <p:nvPicPr>
          <p:cNvPr id="240" name="Shape 2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4567100"/>
            <a:ext cx="1542599" cy="576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1" name="Shape 241"/>
          <p:cNvCxnSpPr/>
          <p:nvPr/>
        </p:nvCxnSpPr>
        <p:spPr>
          <a:xfrm>
            <a:off x="166250" y="616125"/>
            <a:ext cx="8860500" cy="19500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2" name="Shape 242"/>
          <p:cNvSpPr txBox="1"/>
          <p:nvPr/>
        </p:nvSpPr>
        <p:spPr>
          <a:xfrm>
            <a:off x="504100" y="916575"/>
            <a:ext cx="8087699" cy="338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580"/>
              </a:spcBef>
              <a:buNone/>
            </a:pPr>
            <a:endParaRPr sz="3000"/>
          </a:p>
        </p:txBody>
      </p:sp>
      <p:grpSp>
        <p:nvGrpSpPr>
          <p:cNvPr id="243" name="Shape 243"/>
          <p:cNvGrpSpPr/>
          <p:nvPr/>
        </p:nvGrpSpPr>
        <p:grpSpPr>
          <a:xfrm>
            <a:off x="795570" y="1253640"/>
            <a:ext cx="7764826" cy="2312002"/>
            <a:chOff x="3795" y="627154"/>
            <a:chExt cx="7764826" cy="3082670"/>
          </a:xfrm>
        </p:grpSpPr>
        <p:sp>
          <p:nvSpPr>
            <p:cNvPr id="244" name="Shape 244"/>
            <p:cNvSpPr/>
            <p:nvPr/>
          </p:nvSpPr>
          <p:spPr>
            <a:xfrm>
              <a:off x="3795" y="627154"/>
              <a:ext cx="1411800" cy="1411800"/>
            </a:xfrm>
            <a:prstGeom prst="ellipse">
              <a:avLst/>
            </a:prstGeom>
            <a:solidFill>
              <a:srgbClr val="D34614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5" name="Shape 245"/>
            <p:cNvSpPr txBox="1"/>
            <p:nvPr/>
          </p:nvSpPr>
          <p:spPr>
            <a:xfrm>
              <a:off x="3795" y="627154"/>
              <a:ext cx="1411800" cy="1411800"/>
            </a:xfrm>
            <a:prstGeom prst="rect">
              <a:avLst/>
            </a:prstGeom>
            <a:noFill/>
            <a:ln>
              <a:noFill/>
            </a:ln>
          </p:spPr>
          <p:txBody>
            <a:bodyPr lIns="16500" tIns="16500" rIns="16500" bIns="165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455"/>
                </a:spcAft>
                <a:buSzPct val="25000"/>
                <a:buNone/>
              </a:pPr>
              <a:r>
                <a:rPr lang="en" sz="1800" b="0" i="0" u="none" strike="noStrike" cap="none" baseline="0">
                  <a:solidFill>
                    <a:schemeClr val="lt1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DOW</a:t>
              </a:r>
            </a:p>
          </p:txBody>
        </p:sp>
        <p:sp>
          <p:nvSpPr>
            <p:cNvPr id="246" name="Shape 246"/>
            <p:cNvSpPr/>
            <p:nvPr/>
          </p:nvSpPr>
          <p:spPr>
            <a:xfrm rot="10800000">
              <a:off x="462648" y="2221301"/>
              <a:ext cx="494100" cy="386400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7" name="Shape 247"/>
            <p:cNvSpPr/>
            <p:nvPr/>
          </p:nvSpPr>
          <p:spPr>
            <a:xfrm>
              <a:off x="238857" y="2768124"/>
              <a:ext cx="941699" cy="941699"/>
            </a:xfrm>
            <a:prstGeom prst="ellipse">
              <a:avLst/>
            </a:prstGeom>
            <a:solidFill>
              <a:srgbClr val="D34614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8" name="Shape 248"/>
            <p:cNvSpPr txBox="1"/>
            <p:nvPr/>
          </p:nvSpPr>
          <p:spPr>
            <a:xfrm>
              <a:off x="238857" y="2768124"/>
              <a:ext cx="941699" cy="941699"/>
            </a:xfrm>
            <a:prstGeom prst="rect">
              <a:avLst/>
            </a:prstGeom>
            <a:noFill/>
            <a:ln>
              <a:noFill/>
            </a:ln>
          </p:spPr>
          <p:txBody>
            <a:bodyPr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385"/>
                </a:spcAft>
                <a:buNone/>
              </a:pPr>
              <a:r>
                <a:rPr lang="en" b="0" i="0" u="none" strike="noStrike" cap="none" baseline="0">
                  <a:solidFill>
                    <a:schemeClr val="lt1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SPC</a:t>
              </a:r>
            </a:p>
          </p:txBody>
        </p:sp>
        <p:sp>
          <p:nvSpPr>
            <p:cNvPr id="249" name="Shape 249"/>
            <p:cNvSpPr/>
            <p:nvPr/>
          </p:nvSpPr>
          <p:spPr>
            <a:xfrm rot="5400000">
              <a:off x="1532446" y="3045741"/>
              <a:ext cx="494100" cy="386400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0" name="Shape 250"/>
            <p:cNvSpPr/>
            <p:nvPr/>
          </p:nvSpPr>
          <p:spPr>
            <a:xfrm>
              <a:off x="2356532" y="2768124"/>
              <a:ext cx="941699" cy="941699"/>
            </a:xfrm>
            <a:prstGeom prst="ellipse">
              <a:avLst/>
            </a:prstGeom>
            <a:solidFill>
              <a:srgbClr val="D34614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1" name="Shape 251"/>
            <p:cNvSpPr txBox="1"/>
            <p:nvPr/>
          </p:nvSpPr>
          <p:spPr>
            <a:xfrm>
              <a:off x="2356532" y="2768124"/>
              <a:ext cx="941699" cy="941699"/>
            </a:xfrm>
            <a:prstGeom prst="rect">
              <a:avLst/>
            </a:prstGeom>
            <a:noFill/>
            <a:ln>
              <a:noFill/>
            </a:ln>
          </p:spPr>
          <p:txBody>
            <a:bodyPr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385"/>
                </a:spcAft>
                <a:buSzPct val="25000"/>
                <a:buNone/>
              </a:pPr>
              <a:r>
                <a:rPr lang="en" sz="1100" b="0" i="0" u="none" strike="noStrike" cap="none" baseline="0">
                  <a:solidFill>
                    <a:schemeClr val="lt1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DOW</a:t>
              </a:r>
            </a:p>
          </p:txBody>
        </p:sp>
        <p:sp>
          <p:nvSpPr>
            <p:cNvPr id="252" name="Shape 252"/>
            <p:cNvSpPr/>
            <p:nvPr/>
          </p:nvSpPr>
          <p:spPr>
            <a:xfrm>
              <a:off x="2580300" y="2081826"/>
              <a:ext cx="494100" cy="386400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3" name="Shape 253"/>
            <p:cNvSpPr/>
            <p:nvPr/>
          </p:nvSpPr>
          <p:spPr>
            <a:xfrm>
              <a:off x="2356532" y="862216"/>
              <a:ext cx="941699" cy="941699"/>
            </a:xfrm>
            <a:prstGeom prst="ellipse">
              <a:avLst/>
            </a:prstGeom>
            <a:solidFill>
              <a:srgbClr val="D34614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4" name="Shape 254"/>
            <p:cNvSpPr txBox="1"/>
            <p:nvPr/>
          </p:nvSpPr>
          <p:spPr>
            <a:xfrm>
              <a:off x="2356532" y="862216"/>
              <a:ext cx="941699" cy="941699"/>
            </a:xfrm>
            <a:prstGeom prst="rect">
              <a:avLst/>
            </a:prstGeom>
            <a:noFill/>
            <a:ln>
              <a:noFill/>
            </a:ln>
          </p:spPr>
          <p:txBody>
            <a:bodyPr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385"/>
                </a:spcAft>
                <a:buSzPct val="25000"/>
                <a:buNone/>
              </a:pPr>
              <a:r>
                <a:rPr lang="en" sz="1100" b="0" i="0" u="none" strike="noStrike" cap="none" baseline="0">
                  <a:solidFill>
                    <a:schemeClr val="lt1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Consortium</a:t>
              </a:r>
            </a:p>
          </p:txBody>
        </p:sp>
        <p:sp>
          <p:nvSpPr>
            <p:cNvPr id="255" name="Shape 255"/>
            <p:cNvSpPr/>
            <p:nvPr/>
          </p:nvSpPr>
          <p:spPr>
            <a:xfrm rot="5400000">
              <a:off x="3650121" y="1139833"/>
              <a:ext cx="494100" cy="386400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6" name="Shape 256"/>
            <p:cNvSpPr/>
            <p:nvPr/>
          </p:nvSpPr>
          <p:spPr>
            <a:xfrm>
              <a:off x="4474207" y="862216"/>
              <a:ext cx="941699" cy="941699"/>
            </a:xfrm>
            <a:prstGeom prst="ellipse">
              <a:avLst/>
            </a:prstGeom>
            <a:solidFill>
              <a:srgbClr val="D34614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7" name="Shape 257"/>
            <p:cNvSpPr txBox="1"/>
            <p:nvPr/>
          </p:nvSpPr>
          <p:spPr>
            <a:xfrm>
              <a:off x="4474207" y="862216"/>
              <a:ext cx="941699" cy="941699"/>
            </a:xfrm>
            <a:prstGeom prst="rect">
              <a:avLst/>
            </a:prstGeom>
            <a:noFill/>
            <a:ln>
              <a:noFill/>
            </a:ln>
          </p:spPr>
          <p:txBody>
            <a:bodyPr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385"/>
                </a:spcAft>
                <a:buSzPct val="25000"/>
                <a:buNone/>
              </a:pPr>
              <a:r>
                <a:rPr lang="en" sz="1000" b="0" i="0" u="none" strike="noStrike" cap="none" baseline="0">
                  <a:solidFill>
                    <a:schemeClr val="lt1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CEO, CIO, Faculty Review</a:t>
              </a:r>
            </a:p>
          </p:txBody>
        </p:sp>
        <p:sp>
          <p:nvSpPr>
            <p:cNvPr id="258" name="Shape 258"/>
            <p:cNvSpPr/>
            <p:nvPr/>
          </p:nvSpPr>
          <p:spPr>
            <a:xfrm rot="10800000">
              <a:off x="4697998" y="2103771"/>
              <a:ext cx="494100" cy="386400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9" name="Shape 259"/>
            <p:cNvSpPr/>
            <p:nvPr/>
          </p:nvSpPr>
          <p:spPr>
            <a:xfrm>
              <a:off x="4474207" y="2768124"/>
              <a:ext cx="941699" cy="941699"/>
            </a:xfrm>
            <a:prstGeom prst="ellipse">
              <a:avLst/>
            </a:prstGeom>
            <a:solidFill>
              <a:srgbClr val="D34614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0" name="Shape 260"/>
            <p:cNvSpPr txBox="1"/>
            <p:nvPr/>
          </p:nvSpPr>
          <p:spPr>
            <a:xfrm>
              <a:off x="4474207" y="2768124"/>
              <a:ext cx="941699" cy="941699"/>
            </a:xfrm>
            <a:prstGeom prst="rect">
              <a:avLst/>
            </a:prstGeom>
            <a:noFill/>
            <a:ln>
              <a:noFill/>
            </a:ln>
          </p:spPr>
          <p:txBody>
            <a:bodyPr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385"/>
                </a:spcAft>
                <a:buSzPct val="25000"/>
                <a:buNone/>
              </a:pPr>
              <a:r>
                <a:rPr lang="en" sz="1100" b="0" i="0" u="none" strike="noStrike" cap="none" baseline="0">
                  <a:solidFill>
                    <a:schemeClr val="lt1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DOW</a:t>
              </a:r>
            </a:p>
          </p:txBody>
        </p:sp>
        <p:sp>
          <p:nvSpPr>
            <p:cNvPr id="261" name="Shape 261"/>
            <p:cNvSpPr/>
            <p:nvPr/>
          </p:nvSpPr>
          <p:spPr>
            <a:xfrm rot="5400000">
              <a:off x="5767796" y="3045741"/>
              <a:ext cx="494100" cy="386400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2" name="Shape 262"/>
            <p:cNvSpPr/>
            <p:nvPr/>
          </p:nvSpPr>
          <p:spPr>
            <a:xfrm>
              <a:off x="6591882" y="2768124"/>
              <a:ext cx="941699" cy="941699"/>
            </a:xfrm>
            <a:prstGeom prst="ellipse">
              <a:avLst/>
            </a:prstGeom>
            <a:solidFill>
              <a:srgbClr val="D34614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3" name="Shape 263"/>
            <p:cNvSpPr txBox="1"/>
            <p:nvPr/>
          </p:nvSpPr>
          <p:spPr>
            <a:xfrm>
              <a:off x="6591882" y="2768124"/>
              <a:ext cx="941699" cy="941699"/>
            </a:xfrm>
            <a:prstGeom prst="rect">
              <a:avLst/>
            </a:prstGeom>
            <a:noFill/>
            <a:ln>
              <a:noFill/>
            </a:ln>
          </p:spPr>
          <p:txBody>
            <a:bodyPr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385"/>
                </a:spcAft>
                <a:buNone/>
              </a:pPr>
              <a:r>
                <a:rPr lang="en" b="0" i="0" u="none" strike="noStrike" cap="none" baseline="0">
                  <a:solidFill>
                    <a:schemeClr val="lt1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SPC</a:t>
              </a:r>
            </a:p>
          </p:txBody>
        </p:sp>
        <p:sp>
          <p:nvSpPr>
            <p:cNvPr id="264" name="Shape 264"/>
            <p:cNvSpPr/>
            <p:nvPr/>
          </p:nvSpPr>
          <p:spPr>
            <a:xfrm>
              <a:off x="6815650" y="2199358"/>
              <a:ext cx="494100" cy="386400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5" name="Shape 265"/>
            <p:cNvSpPr/>
            <p:nvPr/>
          </p:nvSpPr>
          <p:spPr>
            <a:xfrm>
              <a:off x="6356821" y="627154"/>
              <a:ext cx="1411800" cy="1411800"/>
            </a:xfrm>
            <a:prstGeom prst="ellipse">
              <a:avLst/>
            </a:prstGeom>
            <a:solidFill>
              <a:srgbClr val="D34614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6" name="Shape 266"/>
            <p:cNvSpPr txBox="1"/>
            <p:nvPr/>
          </p:nvSpPr>
          <p:spPr>
            <a:xfrm>
              <a:off x="6356821" y="627154"/>
              <a:ext cx="1411800" cy="1411800"/>
            </a:xfrm>
            <a:prstGeom prst="rect">
              <a:avLst/>
            </a:prstGeom>
            <a:noFill/>
            <a:ln>
              <a:noFill/>
            </a:ln>
          </p:spPr>
          <p:txBody>
            <a:bodyPr lIns="16500" tIns="16500" rIns="16500" bIns="165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455"/>
                </a:spcAft>
                <a:buSzPct val="25000"/>
                <a:buNone/>
              </a:pPr>
              <a:r>
                <a:rPr lang="en" sz="1200" b="0" i="0" u="none" strike="noStrike" cap="none" baseline="0">
                  <a:solidFill>
                    <a:schemeClr val="lt1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Implementation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/>
          <p:nvPr/>
        </p:nvSpPr>
        <p:spPr>
          <a:xfrm>
            <a:off x="1389100" y="0"/>
            <a:ext cx="6345899" cy="107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Arial"/>
              <a:buNone/>
            </a:pPr>
            <a:r>
              <a:rPr lang="en" sz="3000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Discussion to Date</a:t>
            </a:r>
          </a:p>
        </p:txBody>
      </p:sp>
      <p:pic>
        <p:nvPicPr>
          <p:cNvPr id="272" name="Shape 2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4567100"/>
            <a:ext cx="1542599" cy="576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3" name="Shape 273"/>
          <p:cNvCxnSpPr/>
          <p:nvPr/>
        </p:nvCxnSpPr>
        <p:spPr>
          <a:xfrm>
            <a:off x="166250" y="616125"/>
            <a:ext cx="8860500" cy="19500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4" name="Shape 274"/>
          <p:cNvSpPr txBox="1">
            <a:spLocks noGrp="1"/>
          </p:cNvSpPr>
          <p:nvPr>
            <p:ph type="body" idx="4294967295"/>
          </p:nvPr>
        </p:nvSpPr>
        <p:spPr>
          <a:xfrm>
            <a:off x="423775" y="1075800"/>
            <a:ext cx="8603100" cy="3429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buClr>
                <a:schemeClr val="accent1"/>
              </a:buClr>
              <a:buSzPct val="85000"/>
              <a:buFont typeface="Calibri"/>
              <a:buChar char="●"/>
            </a:pPr>
            <a:r>
              <a:rPr lang="en" sz="2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decisions that need to be made at the regional level</a:t>
            </a:r>
          </a:p>
          <a:p>
            <a:pPr marL="548640" marR="0" lvl="1" indent="-231140" algn="l" rtl="0">
              <a:spcBef>
                <a:spcPts val="370"/>
              </a:spcBef>
              <a:buClr>
                <a:schemeClr val="accent2"/>
              </a:buClr>
              <a:buSzPct val="85000"/>
              <a:buFont typeface="Calibri"/>
              <a:buChar char="●"/>
            </a:pPr>
            <a:r>
              <a:rPr lang="en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 endorsement</a:t>
            </a:r>
          </a:p>
          <a:p>
            <a:pPr marL="548640" marR="0" lvl="1" indent="-231140" algn="l" rtl="0">
              <a:spcBef>
                <a:spcPts val="370"/>
              </a:spcBef>
              <a:buClr>
                <a:schemeClr val="accent2"/>
              </a:buClr>
              <a:buSzPct val="85000"/>
              <a:buFont typeface="Calibri"/>
              <a:buChar char="●"/>
            </a:pPr>
            <a:r>
              <a:rPr lang="en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Priority sectors</a:t>
            </a:r>
          </a:p>
          <a:p>
            <a:pPr marL="548640" marR="0" lvl="1" indent="-231140" algn="l" rtl="0">
              <a:spcBef>
                <a:spcPts val="370"/>
              </a:spcBef>
              <a:buClr>
                <a:schemeClr val="accent2"/>
              </a:buClr>
              <a:buSzPct val="85000"/>
              <a:buFont typeface="Calibri"/>
              <a:buChar char="●"/>
            </a:pPr>
            <a:r>
              <a:rPr lang="en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Distribution of funds channeled through the region </a:t>
            </a:r>
          </a:p>
          <a:p>
            <a:pPr marL="548640" marR="0" lvl="1" indent="-101600" algn="l" rtl="0">
              <a:spcBef>
                <a:spcPts val="370"/>
              </a:spcBef>
              <a:buClr>
                <a:schemeClr val="accent2"/>
              </a:buClr>
              <a:buFont typeface="Noto Sans Symbols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548640" marR="0" lvl="1" indent="-231140" algn="l" rtl="0">
              <a:spcBef>
                <a:spcPts val="370"/>
              </a:spcBef>
              <a:buClr>
                <a:schemeClr val="accent2"/>
              </a:buClr>
              <a:buFont typeface="Noto Sans Symbols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274320" marR="0" lvl="0" indent="-133985" algn="l" rtl="0">
              <a:spcBef>
                <a:spcPts val="580"/>
              </a:spcBef>
              <a:buClr>
                <a:schemeClr val="accent1"/>
              </a:buClr>
              <a:buFont typeface="Noto Sans Symbols"/>
              <a:buNone/>
            </a:pPr>
            <a:endParaRPr sz="2600" b="0" i="0" u="none" strike="noStrike" cap="none" baseline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274320" marR="0" lvl="0" indent="-274320" algn="l" rtl="0">
              <a:spcBef>
                <a:spcPts val="58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" sz="26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	</a:t>
            </a:r>
          </a:p>
          <a:p>
            <a:pPr marL="274320" marR="0" lvl="0" indent="-133985" algn="l" rtl="0">
              <a:spcBef>
                <a:spcPts val="580"/>
              </a:spcBef>
              <a:buClr>
                <a:schemeClr val="accent1"/>
              </a:buClr>
              <a:buFont typeface="Noto Sans Symbols"/>
              <a:buNone/>
            </a:pPr>
            <a:endParaRPr sz="2600" b="0" i="0" u="none" strike="noStrike" cap="none" baseline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274320" marR="0" lvl="0" indent="-133985" algn="l" rtl="0">
              <a:spcBef>
                <a:spcPts val="580"/>
              </a:spcBef>
              <a:buClr>
                <a:schemeClr val="accent1"/>
              </a:buClr>
              <a:buFont typeface="Noto Sans Symbols"/>
              <a:buNone/>
            </a:pPr>
            <a:endParaRPr sz="2600" b="0" i="0" u="none" strike="noStrike" cap="none" baseline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274320" marR="0" lvl="0" indent="-133985" algn="l" rtl="0">
              <a:spcBef>
                <a:spcPts val="580"/>
              </a:spcBef>
              <a:buClr>
                <a:schemeClr val="accent1"/>
              </a:buClr>
              <a:buFont typeface="Noto Sans Symbols"/>
              <a:buNone/>
            </a:pPr>
            <a:endParaRPr sz="2600" b="0" i="0" u="none" strike="noStrike" cap="none" baseline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/>
          <p:nvPr/>
        </p:nvSpPr>
        <p:spPr>
          <a:xfrm>
            <a:off x="1389100" y="0"/>
            <a:ext cx="6345899" cy="107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Arial"/>
              <a:buNone/>
            </a:pPr>
            <a:r>
              <a:rPr lang="en" sz="3000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Facilitation Role</a:t>
            </a:r>
          </a:p>
        </p:txBody>
      </p:sp>
      <p:pic>
        <p:nvPicPr>
          <p:cNvPr id="280" name="Shape 2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4567100"/>
            <a:ext cx="1542599" cy="576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1" name="Shape 281"/>
          <p:cNvCxnSpPr/>
          <p:nvPr/>
        </p:nvCxnSpPr>
        <p:spPr>
          <a:xfrm>
            <a:off x="166250" y="616125"/>
            <a:ext cx="8860500" cy="19500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2" name="Shape 282"/>
          <p:cNvSpPr txBox="1">
            <a:spLocks noGrp="1"/>
          </p:cNvSpPr>
          <p:nvPr>
            <p:ph type="body" idx="4294967295"/>
          </p:nvPr>
        </p:nvSpPr>
        <p:spPr>
          <a:xfrm>
            <a:off x="1517325" y="779550"/>
            <a:ext cx="7847100" cy="3429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48284" algn="l" rtl="0">
              <a:spcBef>
                <a:spcPts val="0"/>
              </a:spcBef>
              <a:buClr>
                <a:schemeClr val="accent1"/>
              </a:buClr>
              <a:buSzPct val="100000"/>
              <a:buFont typeface="Calibri"/>
              <a:buChar char="●"/>
            </a:pPr>
            <a:r>
              <a:rPr lang="en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Coordination with </a:t>
            </a:r>
            <a:r>
              <a:rPr lang="en" b="0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internal</a:t>
            </a:r>
            <a:r>
              <a:rPr lang="en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groups (CIOs, academic senate, etc)</a:t>
            </a:r>
          </a:p>
          <a:p>
            <a:pPr marL="274320" marR="0" lvl="0" indent="-248284" algn="l" rtl="0">
              <a:spcBef>
                <a:spcPts val="580"/>
              </a:spcBef>
              <a:buClr>
                <a:schemeClr val="accent1"/>
              </a:buClr>
              <a:buSzPct val="100000"/>
              <a:buFont typeface="Calibri"/>
              <a:buChar char="●"/>
            </a:pPr>
            <a:r>
              <a:rPr lang="en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Facilitate alignment with work of </a:t>
            </a:r>
            <a:r>
              <a:rPr lang="en" b="0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external</a:t>
            </a:r>
            <a:r>
              <a:rPr lang="en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groups (WIBs, economic development organizations, etc) </a:t>
            </a:r>
          </a:p>
          <a:p>
            <a:pPr marL="274320" marR="0" lvl="0" indent="-248284" algn="l" rtl="0">
              <a:spcBef>
                <a:spcPts val="580"/>
              </a:spcBef>
              <a:buClr>
                <a:schemeClr val="accent1"/>
              </a:buClr>
              <a:buSzPct val="100000"/>
              <a:buFont typeface="Calibri"/>
              <a:buChar char="●"/>
            </a:pPr>
            <a:r>
              <a:rPr lang="en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Coordinate the DWM assets and talent (COE, DSN,TAPs)</a:t>
            </a:r>
          </a:p>
          <a:p>
            <a:pPr marL="274320" marR="0" lvl="0" indent="-248284" algn="l" rtl="0">
              <a:spcBef>
                <a:spcPts val="580"/>
              </a:spcBef>
              <a:buClr>
                <a:schemeClr val="accent1"/>
              </a:buClr>
              <a:buSzPct val="100000"/>
              <a:buFont typeface="Calibri"/>
              <a:buChar char="●"/>
            </a:pPr>
            <a:r>
              <a:rPr lang="en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Marketing of colleges and programs </a:t>
            </a:r>
          </a:p>
          <a:p>
            <a:pPr marL="274320" marR="0" lvl="0" indent="-248284" algn="l" rtl="0">
              <a:spcBef>
                <a:spcPts val="580"/>
              </a:spcBef>
              <a:buClr>
                <a:schemeClr val="accent1"/>
              </a:buClr>
              <a:buSzPct val="100000"/>
              <a:buFont typeface="Calibri"/>
              <a:buChar char="●"/>
            </a:pPr>
            <a:r>
              <a:rPr lang="en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channels for communication between the colleges</a:t>
            </a:r>
          </a:p>
          <a:p>
            <a:pPr marL="274320" marR="0" lvl="0" indent="-248284" algn="l" rtl="0">
              <a:spcBef>
                <a:spcPts val="580"/>
              </a:spcBef>
              <a:buClr>
                <a:schemeClr val="accent1"/>
              </a:buClr>
              <a:buSzPct val="100000"/>
              <a:buFont typeface="Calibri"/>
              <a:buChar char="●"/>
            </a:pPr>
            <a:r>
              <a:rPr lang="en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Facilitate partnerships between the colleges</a:t>
            </a:r>
          </a:p>
          <a:p>
            <a:pPr marL="274320" marR="0" lvl="0" indent="-248284" algn="l" rtl="0">
              <a:spcBef>
                <a:spcPts val="580"/>
              </a:spcBef>
              <a:buClr>
                <a:schemeClr val="accent1"/>
              </a:buClr>
              <a:buSzPct val="100000"/>
              <a:buFont typeface="Calibri"/>
              <a:buChar char="●"/>
            </a:pPr>
            <a:r>
              <a:rPr lang="en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Coordinate professional development</a:t>
            </a:r>
          </a:p>
          <a:p>
            <a:pPr marL="274320" marR="0" lvl="0" indent="-133985" algn="l" rtl="0">
              <a:spcBef>
                <a:spcPts val="580"/>
              </a:spcBef>
              <a:buClr>
                <a:schemeClr val="accent1"/>
              </a:buClr>
              <a:buFont typeface="Noto Sans Symbols"/>
              <a:buNone/>
            </a:pPr>
            <a:endParaRPr sz="2600" b="0" i="0" u="none" strike="noStrike" cap="none" baseline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274320" marR="0" lvl="0" indent="-133985" algn="l" rtl="0">
              <a:spcBef>
                <a:spcPts val="580"/>
              </a:spcBef>
              <a:buClr>
                <a:schemeClr val="accent1"/>
              </a:buClr>
              <a:buFont typeface="Noto Sans Symbols"/>
              <a:buNone/>
            </a:pPr>
            <a:endParaRPr sz="2600" b="0" i="0" u="none" strike="noStrike" cap="none" baseline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274320" marR="0" lvl="0" indent="-133985" algn="l" rtl="0">
              <a:spcBef>
                <a:spcPts val="580"/>
              </a:spcBef>
              <a:buClr>
                <a:schemeClr val="accent1"/>
              </a:buClr>
              <a:buFont typeface="Noto Sans Symbols"/>
              <a:buNone/>
            </a:pPr>
            <a:endParaRPr sz="2600" b="0" i="0" u="none" strike="noStrike" cap="none" baseline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274320" marR="0" lvl="0" indent="-274320" algn="l" rtl="0">
              <a:spcBef>
                <a:spcPts val="580"/>
              </a:spcBef>
              <a:buClr>
                <a:schemeClr val="accent1"/>
              </a:buClr>
              <a:buFont typeface="Noto Sans Symbols"/>
              <a:buNone/>
            </a:pPr>
            <a:endParaRPr sz="2600" b="0" i="0" u="none" strike="noStrike" cap="none" baseline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274320" marR="0" lvl="0" indent="-133985" algn="l" rtl="0">
              <a:spcBef>
                <a:spcPts val="580"/>
              </a:spcBef>
              <a:buClr>
                <a:schemeClr val="accent1"/>
              </a:buClr>
              <a:buFont typeface="Noto Sans Symbols"/>
              <a:buNone/>
            </a:pPr>
            <a:endParaRPr sz="2600" b="0" i="0" u="none" strike="noStrike" cap="none" baseline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274320" marR="0" lvl="0" indent="-133985" algn="l" rtl="0">
              <a:spcBef>
                <a:spcPts val="580"/>
              </a:spcBef>
              <a:buClr>
                <a:schemeClr val="accent1"/>
              </a:buClr>
              <a:buFont typeface="Noto Sans Symbols"/>
              <a:buNone/>
            </a:pPr>
            <a:endParaRPr sz="2600" b="0" i="0" u="none" strike="noStrike" cap="none" baseline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274320" marR="0" lvl="0" indent="-133985" algn="l" rtl="0">
              <a:spcBef>
                <a:spcPts val="580"/>
              </a:spcBef>
              <a:buClr>
                <a:schemeClr val="accent1"/>
              </a:buClr>
              <a:buFont typeface="Noto Sans Symbols"/>
              <a:buNone/>
            </a:pPr>
            <a:endParaRPr sz="2600" b="0" i="0" u="none" strike="noStrike" cap="none" baseline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274320" marR="0" lvl="0" indent="-133985" algn="l" rtl="0">
              <a:spcBef>
                <a:spcPts val="580"/>
              </a:spcBef>
              <a:buClr>
                <a:schemeClr val="accent1"/>
              </a:buClr>
              <a:buFont typeface="Noto Sans Symbols"/>
              <a:buNone/>
            </a:pPr>
            <a:endParaRPr sz="2600" b="0" i="0" u="none" strike="noStrike" cap="none" baseline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274320" marR="0" lvl="0" indent="-133985" algn="l" rtl="0">
              <a:spcBef>
                <a:spcPts val="580"/>
              </a:spcBef>
              <a:buClr>
                <a:schemeClr val="accent1"/>
              </a:buClr>
              <a:buFont typeface="Noto Sans Symbols"/>
              <a:buNone/>
            </a:pPr>
            <a:endParaRPr sz="2600" b="0" i="0" u="none" strike="noStrike" cap="none" baseline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274320" marR="0" lvl="0" indent="-133985" algn="l" rtl="0">
              <a:spcBef>
                <a:spcPts val="580"/>
              </a:spcBef>
              <a:buClr>
                <a:schemeClr val="accent1"/>
              </a:buClr>
              <a:buFont typeface="Noto Sans Symbols"/>
              <a:buNone/>
            </a:pPr>
            <a:endParaRPr sz="2600" b="0" i="0" u="none" strike="noStrike" cap="none" baseline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274320" marR="0" lvl="0" indent="-133985" algn="l" rtl="0">
              <a:spcBef>
                <a:spcPts val="580"/>
              </a:spcBef>
              <a:buClr>
                <a:schemeClr val="accent1"/>
              </a:buClr>
              <a:buFont typeface="Noto Sans Symbols"/>
              <a:buNone/>
            </a:pPr>
            <a:endParaRPr sz="2600" b="0" i="0" u="none" strike="noStrike" cap="none" baseline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/>
          <p:nvPr/>
        </p:nvSpPr>
        <p:spPr>
          <a:xfrm>
            <a:off x="1389100" y="0"/>
            <a:ext cx="6345899" cy="107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Arial"/>
              <a:buNone/>
            </a:pPr>
            <a:r>
              <a:rPr lang="en" sz="3000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Decision Making</a:t>
            </a:r>
          </a:p>
        </p:txBody>
      </p:sp>
      <p:pic>
        <p:nvPicPr>
          <p:cNvPr id="288" name="Shape 2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4567100"/>
            <a:ext cx="1542599" cy="576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9" name="Shape 289"/>
          <p:cNvCxnSpPr/>
          <p:nvPr/>
        </p:nvCxnSpPr>
        <p:spPr>
          <a:xfrm>
            <a:off x="166250" y="616125"/>
            <a:ext cx="8860500" cy="19500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" name="Shape 290"/>
          <p:cNvSpPr txBox="1">
            <a:spLocks noGrp="1"/>
          </p:cNvSpPr>
          <p:nvPr>
            <p:ph type="body" idx="4294967295"/>
          </p:nvPr>
        </p:nvSpPr>
        <p:spPr>
          <a:xfrm>
            <a:off x="461700" y="857250"/>
            <a:ext cx="8220600" cy="3429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60984" algn="l" rtl="0">
              <a:spcBef>
                <a:spcPts val="0"/>
              </a:spcBef>
              <a:buClr>
                <a:schemeClr val="accent1"/>
              </a:buClr>
              <a:buSzPct val="100000"/>
              <a:buFont typeface="Calibri"/>
              <a:buChar char="●"/>
            </a:pPr>
            <a:r>
              <a:rPr lang="en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Establish a formal process</a:t>
            </a:r>
          </a:p>
          <a:p>
            <a:pPr marL="274320" marR="0" lvl="0" indent="-260984" algn="l" rtl="0">
              <a:spcBef>
                <a:spcPts val="580"/>
              </a:spcBef>
              <a:buClr>
                <a:schemeClr val="accent1"/>
              </a:buClr>
              <a:buSzPct val="100000"/>
              <a:buFont typeface="Calibri"/>
              <a:buChar char="●"/>
            </a:pPr>
            <a:r>
              <a:rPr lang="en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Empower an executive committee</a:t>
            </a:r>
          </a:p>
          <a:p>
            <a:pPr marL="548640" marR="0" lvl="1" indent="-228600" algn="l" rtl="0">
              <a:spcBef>
                <a:spcPts val="370"/>
              </a:spcBef>
              <a:buClr>
                <a:schemeClr val="accent2"/>
              </a:buClr>
              <a:buSzPct val="100000"/>
              <a:buFont typeface="Calibri"/>
              <a:buChar char="●"/>
            </a:pPr>
            <a:r>
              <a:rPr lang="en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CEO, CIO, Consortium, faculty </a:t>
            </a:r>
          </a:p>
          <a:p>
            <a:pPr marL="274320" marR="0" lvl="0" indent="-260984" algn="l" rtl="0">
              <a:spcBef>
                <a:spcPts val="580"/>
              </a:spcBef>
              <a:buClr>
                <a:schemeClr val="accent1"/>
              </a:buClr>
              <a:buSzPct val="100000"/>
              <a:buFont typeface="Calibri"/>
              <a:buChar char="●"/>
            </a:pPr>
            <a:r>
              <a:rPr lang="en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which decisions executive committee makes and which the consortium voting members make</a:t>
            </a:r>
          </a:p>
          <a:p>
            <a:pPr marL="274320" marR="0" lvl="0" indent="-293370" algn="l" rtl="0">
              <a:spcBef>
                <a:spcPts val="580"/>
              </a:spcBef>
              <a:buClr>
                <a:schemeClr val="accent1"/>
              </a:buClr>
              <a:buSzPct val="100000"/>
              <a:buFont typeface="Calibri"/>
              <a:buChar char="●"/>
            </a:pPr>
            <a:r>
              <a:rPr lang="en"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(Note: Adoption of the Strong Workforce recommendations may expand this list)</a:t>
            </a:r>
          </a:p>
          <a:p>
            <a:pPr marL="548640" marR="0" lvl="1" indent="-101600" algn="l" rtl="0">
              <a:spcBef>
                <a:spcPts val="370"/>
              </a:spcBef>
              <a:buClr>
                <a:schemeClr val="accent2"/>
              </a:buClr>
              <a:buFont typeface="Noto Sans Symbols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548640" marR="0" lvl="1" indent="-101600" algn="l" rtl="0">
              <a:spcBef>
                <a:spcPts val="370"/>
              </a:spcBef>
              <a:buClr>
                <a:schemeClr val="accent2"/>
              </a:buClr>
              <a:buFont typeface="Noto Sans Symbols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822960" marR="0" lvl="2" indent="-130810" algn="l" rtl="0">
              <a:spcBef>
                <a:spcPts val="370"/>
              </a:spcBef>
              <a:buClr>
                <a:srgbClr val="E6AFA9"/>
              </a:buClr>
              <a:buFont typeface="Noto Sans Symbols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548640" marR="0" lvl="1" indent="-101600" algn="l" rtl="0">
              <a:spcBef>
                <a:spcPts val="370"/>
              </a:spcBef>
              <a:buClr>
                <a:schemeClr val="accent2"/>
              </a:buClr>
              <a:buFont typeface="Noto Sans Symbols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274320" marR="0" lvl="0" indent="-274320" algn="l" rtl="0">
              <a:spcBef>
                <a:spcPts val="580"/>
              </a:spcBef>
              <a:buClr>
                <a:schemeClr val="accent1"/>
              </a:buClr>
              <a:buFont typeface="Noto Sans Symbols"/>
              <a:buNone/>
            </a:pPr>
            <a:endParaRPr sz="2600" b="0" i="0" u="none" strike="noStrike" cap="none" baseline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/>
          <p:nvPr/>
        </p:nvSpPr>
        <p:spPr>
          <a:xfrm>
            <a:off x="1389100" y="0"/>
            <a:ext cx="6345899" cy="107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Arial"/>
              <a:buNone/>
            </a:pPr>
            <a:r>
              <a:rPr lang="en" sz="3000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Organizational Options</a:t>
            </a:r>
          </a:p>
        </p:txBody>
      </p:sp>
      <p:pic>
        <p:nvPicPr>
          <p:cNvPr id="296" name="Shape 2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4567100"/>
            <a:ext cx="1542599" cy="576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7" name="Shape 297"/>
          <p:cNvCxnSpPr/>
          <p:nvPr/>
        </p:nvCxnSpPr>
        <p:spPr>
          <a:xfrm>
            <a:off x="166250" y="616125"/>
            <a:ext cx="8860500" cy="19500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8" name="Shape 298"/>
          <p:cNvSpPr txBox="1">
            <a:spLocks noGrp="1"/>
          </p:cNvSpPr>
          <p:nvPr>
            <p:ph type="body" idx="4294967295"/>
          </p:nvPr>
        </p:nvSpPr>
        <p:spPr>
          <a:xfrm>
            <a:off x="1199575" y="857192"/>
            <a:ext cx="7772400" cy="3429000"/>
          </a:xfrm>
          <a:prstGeom prst="rect">
            <a:avLst/>
          </a:prstGeom>
          <a:solidFill>
            <a:schemeClr val="lt1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60984" algn="l" rtl="0">
              <a:lnSpc>
                <a:spcPct val="70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Calibri"/>
              <a:buChar char="●"/>
            </a:pPr>
            <a:r>
              <a:rPr lang="en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 </a:t>
            </a:r>
            <a:r>
              <a:rPr lang="en" sz="2400" b="0" i="0" u="sng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combined</a:t>
            </a:r>
            <a:r>
              <a:rPr lang="e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</a:t>
            </a:r>
            <a:r>
              <a:rPr lang="en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egion with tweaks</a:t>
            </a:r>
          </a:p>
          <a:p>
            <a:pPr marL="274320" marR="0" lvl="0" indent="-260984" algn="l" rtl="0">
              <a:lnSpc>
                <a:spcPct val="70000"/>
              </a:lnSpc>
              <a:spcBef>
                <a:spcPts val="580"/>
              </a:spcBef>
              <a:buClr>
                <a:schemeClr val="accent1"/>
              </a:buClr>
              <a:buSzPct val="100000"/>
              <a:buFont typeface="Calibri"/>
              <a:buChar char="●"/>
            </a:pPr>
            <a:r>
              <a:rPr lang="en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Separation with </a:t>
            </a:r>
            <a:r>
              <a:rPr lang="en" sz="2400" b="0" i="0" u="sng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autonomy</a:t>
            </a:r>
            <a:r>
              <a:rPr lang="en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each county</a:t>
            </a:r>
          </a:p>
          <a:p>
            <a:pPr marL="274320" marR="0" lvl="0" indent="-260984" algn="l" rtl="0">
              <a:lnSpc>
                <a:spcPct val="70000"/>
              </a:lnSpc>
              <a:spcBef>
                <a:spcPts val="580"/>
              </a:spcBef>
              <a:buClr>
                <a:schemeClr val="accent1"/>
              </a:buClr>
              <a:buSzPct val="100000"/>
              <a:buFont typeface="Calibri"/>
              <a:buChar char="●"/>
            </a:pPr>
            <a:r>
              <a:rPr lang="en" sz="2400" b="0" i="0" u="sng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Hybrid</a:t>
            </a:r>
          </a:p>
          <a:p>
            <a:pPr marL="548640" marR="0" lvl="1" indent="-228600" algn="l" rtl="0">
              <a:lnSpc>
                <a:spcPct val="70000"/>
              </a:lnSpc>
              <a:spcBef>
                <a:spcPts val="370"/>
              </a:spcBef>
              <a:buClr>
                <a:schemeClr val="accent2"/>
              </a:buClr>
              <a:buSzPct val="100000"/>
              <a:buFont typeface="Calibri"/>
              <a:buChar char="●"/>
            </a:pPr>
            <a:r>
              <a:rPr lang="en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county autonomy on some activities</a:t>
            </a:r>
          </a:p>
          <a:p>
            <a:pPr marL="1097280" marR="0" lvl="3" indent="-259080" algn="l" rtl="0">
              <a:lnSpc>
                <a:spcPct val="70000"/>
              </a:lnSpc>
              <a:spcBef>
                <a:spcPts val="370"/>
              </a:spcBef>
              <a:buClr>
                <a:srgbClr val="4A86E8"/>
              </a:buClr>
              <a:buSzPct val="100000"/>
              <a:buFont typeface="Calibri"/>
              <a:buChar char="●"/>
            </a:pPr>
            <a:r>
              <a:rPr lang="en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Such as  work with external partners, professional development </a:t>
            </a:r>
          </a:p>
          <a:p>
            <a:pPr marL="548640" marR="0" lvl="1" indent="-228600" algn="l" rtl="0">
              <a:lnSpc>
                <a:spcPct val="70000"/>
              </a:lnSpc>
              <a:spcBef>
                <a:spcPts val="370"/>
              </a:spcBef>
              <a:buClr>
                <a:schemeClr val="accent2"/>
              </a:buClr>
              <a:buSzPct val="100000"/>
              <a:buFont typeface="Calibri"/>
              <a:buChar char="●"/>
            </a:pPr>
            <a:r>
              <a:rPr lang="en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Carry out other activities on a combined region basis</a:t>
            </a:r>
          </a:p>
          <a:p>
            <a:pPr marL="1097280" marR="0" lvl="3" indent="-259080" algn="l" rtl="0">
              <a:lnSpc>
                <a:spcPct val="70000"/>
              </a:lnSpc>
              <a:spcBef>
                <a:spcPts val="370"/>
              </a:spcBef>
              <a:buClr>
                <a:srgbClr val="4A86E8"/>
              </a:buClr>
              <a:buSzPct val="100000"/>
              <a:buFont typeface="Calibri"/>
              <a:buChar char="●"/>
            </a:pPr>
            <a:r>
              <a:rPr lang="en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Such as Coordination of assets, program approval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/>
          <p:nvPr/>
        </p:nvSpPr>
        <p:spPr>
          <a:xfrm>
            <a:off x="1389100" y="0"/>
            <a:ext cx="6345899" cy="107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Arial"/>
              <a:buNone/>
            </a:pPr>
            <a:r>
              <a:rPr lang="en" sz="3000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Going Forward</a:t>
            </a:r>
          </a:p>
        </p:txBody>
      </p:sp>
      <p:pic>
        <p:nvPicPr>
          <p:cNvPr id="304" name="Shape 3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4567100"/>
            <a:ext cx="1542599" cy="576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5" name="Shape 305"/>
          <p:cNvCxnSpPr/>
          <p:nvPr/>
        </p:nvCxnSpPr>
        <p:spPr>
          <a:xfrm>
            <a:off x="166250" y="616125"/>
            <a:ext cx="8860500" cy="19500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6" name="Shape 306"/>
          <p:cNvSpPr txBox="1">
            <a:spLocks noGrp="1"/>
          </p:cNvSpPr>
          <p:nvPr>
            <p:ph type="body" idx="4294967295"/>
          </p:nvPr>
        </p:nvSpPr>
        <p:spPr>
          <a:xfrm>
            <a:off x="310725" y="1085850"/>
            <a:ext cx="8715899" cy="3429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buClr>
                <a:schemeClr val="accent1"/>
              </a:buClr>
              <a:buSzPct val="85000"/>
              <a:buFont typeface="Calibri"/>
              <a:buChar char="●"/>
            </a:pPr>
            <a:r>
              <a:rPr lang="en" sz="2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Inclusion</a:t>
            </a:r>
          </a:p>
          <a:p>
            <a:pPr marL="274320" marR="0" lvl="0" indent="-274320" algn="l" rtl="0">
              <a:spcBef>
                <a:spcPts val="580"/>
              </a:spcBef>
              <a:buClr>
                <a:schemeClr val="accent1"/>
              </a:buClr>
              <a:buSzPct val="85000"/>
              <a:buFont typeface="Calibri"/>
              <a:buChar char="●"/>
            </a:pPr>
            <a:r>
              <a:rPr lang="en" sz="2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Input</a:t>
            </a:r>
          </a:p>
          <a:p>
            <a:pPr marL="274320" marR="0" lvl="0" indent="-274320" algn="l" rtl="0">
              <a:spcBef>
                <a:spcPts val="580"/>
              </a:spcBef>
              <a:buClr>
                <a:schemeClr val="accent1"/>
              </a:buClr>
              <a:buSzPct val="85000"/>
              <a:buFont typeface="Calibri"/>
              <a:buChar char="●"/>
            </a:pPr>
            <a:r>
              <a:rPr lang="en" sz="2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Transparency</a:t>
            </a:r>
          </a:p>
          <a:p>
            <a:pPr marL="548640" marR="0" lvl="1" indent="-254000" algn="l" rtl="0">
              <a:spcBef>
                <a:spcPts val="370"/>
              </a:spcBef>
              <a:buClr>
                <a:schemeClr val="accent2"/>
              </a:buClr>
              <a:buSzPct val="100000"/>
              <a:buFont typeface="Calibri"/>
              <a:buChar char="●"/>
            </a:pPr>
            <a:r>
              <a:rPr lang="en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Agendas and meeting summaries posted on LAOCRC site in S</a:t>
            </a: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trategic Planning Committee (SPC)</a:t>
            </a:r>
            <a:r>
              <a:rPr lang="en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section.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/>
        </p:nvSpPr>
        <p:spPr>
          <a:xfrm>
            <a:off x="984050" y="0"/>
            <a:ext cx="7170599" cy="51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Arial"/>
              <a:buNone/>
            </a:pPr>
            <a:r>
              <a:rPr lang="en" sz="3000" b="0" i="0" u="none" strike="noStrike" cap="none" baseline="0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AGENDA </a:t>
            </a:r>
            <a:r>
              <a:rPr lang="en" sz="3000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- Steve</a:t>
            </a:r>
          </a:p>
        </p:txBody>
      </p:sp>
      <p:pic>
        <p:nvPicPr>
          <p:cNvPr id="57" name="Shape 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4567100"/>
            <a:ext cx="1542599" cy="576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" name="Shape 58"/>
          <p:cNvCxnSpPr/>
          <p:nvPr/>
        </p:nvCxnSpPr>
        <p:spPr>
          <a:xfrm>
            <a:off x="166250" y="616125"/>
            <a:ext cx="8860500" cy="19500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" name="Shape 59"/>
          <p:cNvSpPr txBox="1"/>
          <p:nvPr/>
        </p:nvSpPr>
        <p:spPr>
          <a:xfrm>
            <a:off x="1427625" y="616125"/>
            <a:ext cx="7340399" cy="42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  <a:buChar char="❏"/>
            </a:pPr>
            <a:r>
              <a:rPr lang="en" sz="1800"/>
              <a:t>Welcome - Steven Glyer</a:t>
            </a:r>
          </a:p>
          <a:p>
            <a:pPr marL="914400" lvl="1" indent="-342900" rtl="0">
              <a:spcBef>
                <a:spcPts val="0"/>
              </a:spcBef>
              <a:buSzPct val="100000"/>
              <a:buChar char="❏"/>
            </a:pPr>
            <a:r>
              <a:rPr lang="en" sz="1800"/>
              <a:t>CIO/DSN Meeting </a:t>
            </a:r>
          </a:p>
          <a:p>
            <a:pPr marL="914400" lvl="1" indent="-342900" rtl="0">
              <a:spcBef>
                <a:spcPts val="0"/>
              </a:spcBef>
              <a:buSzPct val="100000"/>
              <a:buChar char="❏"/>
            </a:pPr>
            <a:r>
              <a:rPr lang="en" sz="1800"/>
              <a:t>CPT Leadership/CTE Innovation Grant</a:t>
            </a:r>
          </a:p>
          <a:p>
            <a:pPr marL="457200" lvl="0" indent="-342900" rtl="0">
              <a:spcBef>
                <a:spcPts val="0"/>
              </a:spcBef>
              <a:buSzPct val="100000"/>
              <a:buChar char="❏"/>
            </a:pPr>
            <a:r>
              <a:rPr lang="en" sz="1800"/>
              <a:t>Nick Kremer</a:t>
            </a:r>
          </a:p>
          <a:p>
            <a:pPr marL="914400" lvl="1" indent="-342900" rtl="0">
              <a:spcBef>
                <a:spcPts val="0"/>
              </a:spcBef>
              <a:buSzPct val="100000"/>
              <a:buChar char="❏"/>
            </a:pPr>
            <a:r>
              <a:rPr lang="en" sz="1800"/>
              <a:t>DOW</a:t>
            </a:r>
          </a:p>
          <a:p>
            <a:pPr marL="914400" lvl="1" indent="-342900" rtl="0">
              <a:spcBef>
                <a:spcPts val="0"/>
              </a:spcBef>
              <a:buSzPct val="100000"/>
              <a:buChar char="❏"/>
            </a:pPr>
            <a:r>
              <a:rPr lang="en" sz="1800"/>
              <a:t>Skills Builder</a:t>
            </a:r>
          </a:p>
          <a:p>
            <a:pPr marL="914400" lvl="1" indent="-342900" rtl="0">
              <a:spcBef>
                <a:spcPts val="0"/>
              </a:spcBef>
              <a:buSzPct val="100000"/>
              <a:buChar char="❏"/>
            </a:pPr>
            <a:r>
              <a:rPr lang="en" sz="1800"/>
              <a:t>Strategic Planning Committee</a:t>
            </a:r>
          </a:p>
          <a:p>
            <a:pPr marL="914400" lvl="1" indent="-342900" rtl="0">
              <a:spcBef>
                <a:spcPts val="0"/>
              </a:spcBef>
              <a:buSzPct val="100000"/>
              <a:buChar char="❏"/>
            </a:pPr>
            <a:r>
              <a:rPr lang="en" sz="1800"/>
              <a:t>Board of Governor's - Taskforce on Workforce, Jobs and a Strong Economy</a:t>
            </a:r>
          </a:p>
          <a:p>
            <a:pPr marL="457200" lvl="0" indent="-342900" rtl="0">
              <a:spcBef>
                <a:spcPts val="0"/>
              </a:spcBef>
              <a:buSzPct val="100000"/>
              <a:buChar char="❏"/>
            </a:pPr>
            <a:r>
              <a:rPr lang="en" sz="1800"/>
              <a:t>Program Inventory - Lori Sanchez</a:t>
            </a:r>
          </a:p>
          <a:p>
            <a:pPr marL="457200" lvl="0" indent="-342900" rtl="0">
              <a:spcBef>
                <a:spcPts val="0"/>
              </a:spcBef>
              <a:buSzPct val="100000"/>
              <a:buChar char="❏"/>
            </a:pPr>
            <a:r>
              <a:rPr lang="en" sz="1800"/>
              <a:t>LA SB1070 - Counselor Event - Lyla Eddington</a:t>
            </a:r>
          </a:p>
          <a:p>
            <a:pPr marL="457200" lvl="0" indent="-342900" rtl="0">
              <a:spcBef>
                <a:spcPts val="0"/>
              </a:spcBef>
              <a:buSzPct val="100000"/>
              <a:buChar char="❏"/>
            </a:pPr>
            <a:r>
              <a:rPr lang="en" sz="1800"/>
              <a:t>CCCAOE - Kari Irwin</a:t>
            </a:r>
          </a:p>
          <a:p>
            <a:pPr marL="457200" lvl="0" indent="-342900" rtl="0">
              <a:spcBef>
                <a:spcPts val="0"/>
              </a:spcBef>
              <a:buSzPct val="100000"/>
              <a:buChar char="❏"/>
            </a:pPr>
            <a:r>
              <a:rPr lang="en" sz="1800">
                <a:solidFill>
                  <a:schemeClr val="dk1"/>
                </a:solidFill>
              </a:rPr>
              <a:t>Chancellor’s Report - Robin Harrington</a:t>
            </a:r>
          </a:p>
          <a:p>
            <a:pPr marL="457200" lvl="0" indent="-342900" rtl="0">
              <a:spcBef>
                <a:spcPts val="0"/>
              </a:spcBef>
              <a:buSzPct val="100000"/>
              <a:buChar char="❏"/>
            </a:pPr>
            <a:r>
              <a:rPr lang="en" sz="1800"/>
              <a:t>CTE EF - Best Practice - Bruce Noble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>
            <a:spLocks noGrp="1"/>
          </p:cNvSpPr>
          <p:nvPr>
            <p:ph type="ctrTitle"/>
          </p:nvPr>
        </p:nvSpPr>
        <p:spPr>
          <a:xfrm>
            <a:off x="-130629" y="1638581"/>
            <a:ext cx="9274628" cy="27120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477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Scorecard </a:t>
            </a:r>
            <a:br>
              <a:rPr lang="en" sz="477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477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Career Skills-Builder </a:t>
            </a:r>
          </a:p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477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Metric</a:t>
            </a:r>
          </a:p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477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" sz="477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324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" sz="324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324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" sz="324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" sz="324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 txBox="1">
            <a:spLocks noGrp="1"/>
          </p:cNvSpPr>
          <p:nvPr>
            <p:ph type="title"/>
          </p:nvPr>
        </p:nvSpPr>
        <p:spPr>
          <a:xfrm>
            <a:off x="457200" y="3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Course Taking Pattern</a:t>
            </a:r>
          </a:p>
        </p:txBody>
      </p:sp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126849" y="969575"/>
            <a:ext cx="8559900" cy="3625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0734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completes at least one course (.5 units). Some number of these units must be a SAM A, B, or C course (higher level CTE)</a:t>
            </a:r>
            <a:br>
              <a:rPr lang="en" sz="2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07340" algn="l" rtl="0">
              <a:lnSpc>
                <a:spcPct val="90000"/>
              </a:lnSpc>
              <a:spcBef>
                <a:spcPts val="592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longer enrolled after 1 year </a:t>
            </a:r>
            <a:br>
              <a:rPr lang="en" sz="2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07340" algn="l" rtl="0">
              <a:lnSpc>
                <a:spcPct val="90000"/>
              </a:lnSpc>
              <a:spcBef>
                <a:spcPts val="592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Did subsequently not earn an award or transfer to a four-year institution</a:t>
            </a:r>
            <a:br>
              <a:rPr lang="en" sz="2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07340" algn="l" rtl="0">
              <a:lnSpc>
                <a:spcPct val="90000"/>
              </a:lnSpc>
              <a:spcBef>
                <a:spcPts val="592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Did not fail a CTE course during the academic year</a:t>
            </a:r>
            <a:br>
              <a:rPr lang="en" sz="2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07340" algn="l" rtl="0">
              <a:lnSpc>
                <a:spcPct val="90000"/>
              </a:lnSpc>
              <a:spcBef>
                <a:spcPts val="592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Wages in both time points </a:t>
            </a:r>
            <a:br>
              <a:rPr lang="en" sz="2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 year before &amp; 1 year after cohort year)</a:t>
            </a:r>
          </a:p>
          <a:p>
            <a:pPr marL="342900" marR="0" lvl="0" indent="-154940" algn="l" rtl="0">
              <a:lnSpc>
                <a:spcPct val="90000"/>
              </a:lnSpc>
              <a:spcBef>
                <a:spcPts val="592"/>
              </a:spcBef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92"/>
              </a:spcBef>
              <a:buClr>
                <a:schemeClr val="dk1"/>
              </a:buClr>
              <a:buFont typeface="Arial"/>
              <a:buNone/>
            </a:pPr>
            <a:endParaRPr sz="296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>
            <a:spLocks noGrp="1"/>
          </p:cNvSpPr>
          <p:nvPr>
            <p:ph type="title"/>
          </p:nvPr>
        </p:nvSpPr>
        <p:spPr>
          <a:xfrm>
            <a:off x="457200" y="5812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Threshold for units: 0.5</a:t>
            </a:r>
          </a:p>
        </p:txBody>
      </p:sp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548250" y="925803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 showed that many skills-builders take only one course. But how low should the unit threshold be?</a:t>
            </a:r>
          </a:p>
          <a:p>
            <a:pPr marL="342900" marR="0" lvl="0" indent="-19050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Analysis of student records showed that in some disciplines, there were a significant number of students taking fewer than 3 units:</a:t>
            </a:r>
          </a:p>
          <a:p>
            <a:pPr marL="742950" marR="0" lvl="1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24,336 students took between 0.5 and 3 units, 85% of whom enrolled in public and protective services courses.</a:t>
            </a:r>
          </a:p>
          <a:p>
            <a:pPr marL="742950" marR="0" lvl="1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who took between 0.5 and 3 units in public and protective services had earnings gains of $7,219.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06" name="Shape 40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indent="0" rtl="0">
              <a:spcBef>
                <a:spcPts val="0"/>
              </a:spcBef>
              <a:buNone/>
            </a:pPr>
            <a:r>
              <a:rPr lang="en"/>
              <a:t> Statewide: 92,841</a:t>
            </a:r>
          </a:p>
          <a:p>
            <a:pPr marL="0" indent="0" rtl="0">
              <a:spcBef>
                <a:spcPts val="0"/>
              </a:spcBef>
              <a:buNone/>
            </a:pPr>
            <a:r>
              <a:rPr lang="en"/>
              <a:t>Typical campus: 500 to 1000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"/>
              <a:t>Wage gain: 15% (median gain $4,431)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>
            <a:spLocks noGrp="1"/>
          </p:cNvSpPr>
          <p:nvPr>
            <p:ph type="title"/>
          </p:nvPr>
        </p:nvSpPr>
        <p:spPr>
          <a:xfrm>
            <a:off x="457200" y="1"/>
            <a:ext cx="8229600" cy="575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Display</a:t>
            </a:r>
          </a:p>
        </p:txBody>
      </p:sp>
      <p:pic>
        <p:nvPicPr>
          <p:cNvPr id="412" name="Shape 4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400" y="529856"/>
            <a:ext cx="9069600" cy="426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>
            <a:spLocks noGrp="1"/>
          </p:cNvSpPr>
          <p:nvPr>
            <p:ph type="title"/>
          </p:nvPr>
        </p:nvSpPr>
        <p:spPr>
          <a:xfrm>
            <a:off x="599050" y="305000"/>
            <a:ext cx="8229600" cy="529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243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skills-builders are there, compared to completers?</a:t>
            </a:r>
            <a:r>
              <a:rPr lang="en" sz="324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" sz="324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" sz="324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18" name="Shape 418"/>
          <p:cNvGraphicFramePr/>
          <p:nvPr/>
        </p:nvGraphicFramePr>
        <p:xfrm>
          <a:off x="647700" y="834500"/>
          <a:ext cx="7848600" cy="1524000"/>
        </p:xfrm>
        <a:graphic>
          <a:graphicData uri="http://schemas.openxmlformats.org/drawingml/2006/table">
            <a:tbl>
              <a:tblPr firstRow="1" bandRow="1">
                <a:noFill/>
                <a:tableStyleId>{783C61DF-5A49-43F6-A2F0-5FCA2F7A969F}</a:tableStyleId>
              </a:tblPr>
              <a:tblGrid>
                <a:gridCol w="4882200"/>
                <a:gridCol w="1483200"/>
                <a:gridCol w="1483200"/>
              </a:tblGrid>
              <a:tr h="633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" sz="1400" u="none" strike="noStrike" cap="none" baseline="0"/>
                        <a:t>Sector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endParaRPr sz="1400" u="none" strike="noStrike" cap="none" baseline="0"/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" sz="1400" u="none" strike="noStrike" cap="none" baseline="0"/>
                        <a:t>Skills-Builders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endParaRPr sz="1400" u="none" strike="noStrike" cap="none" baseline="0"/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400" u="none" strike="noStrike" cap="none" baseline="0"/>
                        <a:t>Completers</a:t>
                      </a:r>
                    </a:p>
                  </a:txBody>
                  <a:tcPr marL="91450" marR="91450" marT="34300" marB="34300"/>
                </a:tc>
              </a:tr>
              <a:tr h="299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" sz="1400" u="none" strike="noStrike" cap="none" baseline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Public Safety &amp; Protective Services </a:t>
                      </a:r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ct val="25000"/>
                        <a:buFont typeface="Calibri"/>
                        <a:buNone/>
                      </a:pPr>
                      <a:r>
                        <a:rPr lang="en" sz="1400" u="none" strike="noStrike" cap="none" baseline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23,964</a:t>
                      </a:r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" sz="1400" b="0" u="none" strike="noStrike" cap="none" baseline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8,185</a:t>
                      </a:r>
                    </a:p>
                  </a:txBody>
                  <a:tcPr marL="68575" marR="68575" marT="0" marB="0"/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" sz="1400" u="none" strike="noStrike" cap="none" baseline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Small Business 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" sz="1400" u="none" strike="noStrike" cap="none" baseline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19,426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" sz="1400" b="0" u="none" strike="noStrike" cap="none" baseline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18,731</a:t>
                      </a:r>
                    </a:p>
                  </a:txBody>
                  <a:tcPr marL="68575" marR="68575" marT="0" marB="0"/>
                </a:tc>
              </a:tr>
              <a:tr h="326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" sz="1400" u="none" strike="noStrike" cap="none" baseline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ICT/ Digital Media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" sz="1400" u="none" strike="noStrike" cap="none" baseline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13,362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" sz="1400" b="0" u="none" strike="noStrike" cap="none" baseline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6,803</a:t>
                      </a:r>
                    </a:p>
                  </a:txBody>
                  <a:tcPr marL="68575" marR="68575" marT="0" marB="0"/>
                </a:tc>
              </a:tr>
            </a:tbl>
          </a:graphicData>
        </a:graphic>
      </p:graphicFrame>
      <p:graphicFrame>
        <p:nvGraphicFramePr>
          <p:cNvPr id="419" name="Shape 419"/>
          <p:cNvGraphicFramePr/>
          <p:nvPr/>
        </p:nvGraphicFramePr>
        <p:xfrm>
          <a:off x="647700" y="2358500"/>
          <a:ext cx="7848600" cy="2171650"/>
        </p:xfrm>
        <a:graphic>
          <a:graphicData uri="http://schemas.openxmlformats.org/drawingml/2006/table">
            <a:tbl>
              <a:tblPr firstRow="1" bandRow="1">
                <a:noFill/>
                <a:tableStyleId>{AA1C6952-54E9-4E3B-87B2-65E5B3100FC8}</a:tableStyleId>
              </a:tblPr>
              <a:tblGrid>
                <a:gridCol w="4882200"/>
                <a:gridCol w="1483200"/>
                <a:gridCol w="1483200"/>
              </a:tblGrid>
              <a:tr h="251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" sz="1400" b="0" u="none" strike="noStrike" cap="none" baseline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Health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" sz="1400" b="0" u="none" strike="noStrike" cap="none" baseline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9,237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" sz="1400" b="0" u="none" strike="noStrike" cap="none" baseline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16,179</a:t>
                      </a:r>
                    </a:p>
                  </a:txBody>
                  <a:tcPr marL="68575" marR="68575" marT="0" marB="0"/>
                </a:tc>
              </a:tr>
              <a:tr h="251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" sz="1400" b="0" u="none" strike="noStrike" cap="none" baseline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Advanced Manufacturing &amp; Advanced Technology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" sz="1400" b="0" u="none" strike="noStrike" cap="none" baseline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8,656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" sz="1400" b="0" u="none" strike="noStrike" cap="none" baseline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5,429</a:t>
                      </a:r>
                    </a:p>
                  </a:txBody>
                  <a:tcPr marL="68575" marR="68575" marT="0" marB="0"/>
                </a:tc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" sz="1400" b="0" u="none" strike="noStrike" cap="none" baseline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Retail/Hospitality/Tourism 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" sz="1400" b="0" u="none" strike="noStrike" cap="none" baseline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4,631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" sz="1400" b="0" u="none" strike="noStrike" cap="none" baseline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5,410</a:t>
                      </a:r>
                    </a:p>
                  </a:txBody>
                  <a:tcPr marL="68575" marR="68575" marT="0" marB="0"/>
                </a:tc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" sz="1400" b="0" u="none" strike="noStrike" cap="none" baseline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Ag, Water &amp; Environmental Technologies 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" sz="1400" b="0" u="none" strike="noStrike" cap="none" baseline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3,127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" sz="1400" b="0" u="none" strike="noStrike" cap="none" baseline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2,203</a:t>
                      </a:r>
                    </a:p>
                  </a:txBody>
                  <a:tcPr marL="68575" marR="68575" marT="0" marB="0"/>
                </a:tc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" sz="1400" b="0" u="none" strike="noStrike" cap="none" baseline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Advanced Transportation &amp; Renewable Energy 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" sz="1400" b="0" u="none" strike="noStrike" cap="none" baseline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2,555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" sz="1400" b="0" u="none" strike="noStrike" cap="none" baseline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4,222</a:t>
                      </a:r>
                    </a:p>
                  </a:txBody>
                  <a:tcPr marL="68575" marR="68575" marT="0" marB="0"/>
                </a:tc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" sz="1400" b="0" u="none" strike="noStrike" cap="none" baseline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Energy (Efficiency) &amp; Utilities 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" sz="1400" b="0" u="none" strike="noStrike" cap="none" baseline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813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" sz="1400" b="0" u="none" strike="noStrike" cap="none" baseline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1,285</a:t>
                      </a:r>
                    </a:p>
                  </a:txBody>
                  <a:tcPr marL="68575" marR="68575" marT="0" marB="0"/>
                </a:tc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" sz="1400" b="0" u="none" strike="noStrike" cap="none" baseline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Global Trade &amp; Logistics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" sz="1400" b="0" u="none" strike="noStrike" cap="none" baseline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222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" sz="1400" b="0" u="none" strike="noStrike" cap="none" baseline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286</a:t>
                      </a:r>
                    </a:p>
                  </a:txBody>
                  <a:tcPr marL="68575" marR="68575" marT="0" marB="0"/>
                </a:tc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" sz="1400" b="0" u="none" strike="noStrike" cap="none" baseline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Life Sciences / Biotechnology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" sz="1400" b="0" u="none" strike="noStrike" cap="none" baseline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158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" sz="1400" b="0" u="none" strike="noStrike" cap="none" baseline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217</a:t>
                      </a:r>
                    </a:p>
                  </a:txBody>
                  <a:tcPr marL="68575" marR="68575" marT="0" marB="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Implications </a:t>
            </a:r>
          </a:p>
        </p:txBody>
      </p:sp>
      <p:sp>
        <p:nvSpPr>
          <p:cNvPr id="426" name="Shape 4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 of Scorecard 2015-16 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Recognizes this segment of students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Explains what happens to some of our “dropouts” 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Useful in program review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 txBox="1"/>
          <p:nvPr/>
        </p:nvSpPr>
        <p:spPr>
          <a:xfrm>
            <a:off x="1389100" y="0"/>
            <a:ext cx="6345899" cy="1075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Arial"/>
              <a:buNone/>
            </a:pPr>
            <a:r>
              <a:rPr lang="en" sz="3000" b="0" i="0" u="none" strike="noStrike" cap="none" baseline="0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Program Inventory - Lori</a:t>
            </a:r>
          </a:p>
        </p:txBody>
      </p:sp>
      <p:pic>
        <p:nvPicPr>
          <p:cNvPr id="432" name="Shape 4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4567100"/>
            <a:ext cx="1542599" cy="576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3" name="Shape 433"/>
          <p:cNvCxnSpPr/>
          <p:nvPr/>
        </p:nvCxnSpPr>
        <p:spPr>
          <a:xfrm>
            <a:off x="166250" y="616125"/>
            <a:ext cx="8860500" cy="19500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4" name="Shape 434"/>
          <p:cNvSpPr txBox="1"/>
          <p:nvPr/>
        </p:nvSpPr>
        <p:spPr>
          <a:xfrm>
            <a:off x="1317250" y="635625"/>
            <a:ext cx="6118200" cy="4116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800">
                <a:solidFill>
                  <a:srgbClr val="FF0000"/>
                </a:solidFill>
              </a:rPr>
              <a:t>24 of 27</a:t>
            </a:r>
            <a:r>
              <a:rPr lang="en" sz="1800"/>
              <a:t> colleges have responded - Finalizing </a:t>
            </a:r>
          </a:p>
          <a:p>
            <a:pPr rtl="0">
              <a:spcBef>
                <a:spcPts val="0"/>
              </a:spcBef>
              <a:buNone/>
            </a:pPr>
            <a:endParaRPr sz="600"/>
          </a:p>
          <a:p>
            <a:pPr rtl="0">
              <a:spcBef>
                <a:spcPts val="0"/>
              </a:spcBef>
              <a:buNone/>
            </a:pPr>
            <a:r>
              <a:rPr lang="en" sz="1800"/>
              <a:t>Purpose and Uses</a:t>
            </a:r>
          </a:p>
          <a:p>
            <a:pPr rtl="0">
              <a:spcBef>
                <a:spcPts val="0"/>
              </a:spcBef>
              <a:buNone/>
            </a:pPr>
            <a:endParaRPr sz="600"/>
          </a:p>
          <a:p>
            <a:pPr marL="457200" indent="0" rtl="0">
              <a:spcBef>
                <a:spcPts val="0"/>
              </a:spcBef>
              <a:buNone/>
            </a:pPr>
            <a:r>
              <a:rPr lang="en" sz="1600" u="sng">
                <a:solidFill>
                  <a:srgbClr val="0000FF"/>
                </a:solidFill>
              </a:rPr>
              <a:t>Purpose</a:t>
            </a:r>
            <a:r>
              <a:rPr lang="en" sz="1600">
                <a:solidFill>
                  <a:srgbClr val="0000FF"/>
                </a:solidFill>
              </a:rPr>
              <a:t>  </a:t>
            </a:r>
          </a:p>
          <a:p>
            <a:pPr marL="457200" indent="0" rtl="0">
              <a:spcBef>
                <a:spcPts val="0"/>
              </a:spcBef>
              <a:buNone/>
            </a:pPr>
            <a:r>
              <a:rPr lang="en" sz="1600"/>
              <a:t>To have an easily accessible, accurate database of all </a:t>
            </a:r>
          </a:p>
          <a:p>
            <a:pPr marL="457200" indent="0" rtl="0">
              <a:spcBef>
                <a:spcPts val="0"/>
              </a:spcBef>
              <a:buNone/>
            </a:pPr>
            <a:r>
              <a:rPr lang="en" sz="1600"/>
              <a:t>CTE programs and awards in the region</a:t>
            </a:r>
            <a:br>
              <a:rPr lang="en" sz="1600"/>
            </a:br>
            <a:endParaRPr lang="en" sz="1600"/>
          </a:p>
          <a:p>
            <a:pPr marL="457200" indent="0" rtl="0">
              <a:spcBef>
                <a:spcPts val="0"/>
              </a:spcBef>
              <a:buNone/>
            </a:pPr>
            <a:r>
              <a:rPr lang="en" sz="1600" u="sng">
                <a:solidFill>
                  <a:srgbClr val="0000FF"/>
                </a:solidFill>
              </a:rPr>
              <a:t>Uses </a:t>
            </a:r>
            <a:r>
              <a:rPr lang="en" sz="1600">
                <a:solidFill>
                  <a:srgbClr val="0000FF"/>
                </a:solidFill>
              </a:rPr>
              <a:t> </a:t>
            </a:r>
          </a:p>
          <a:p>
            <a:pPr marL="457200" indent="0" rtl="0">
              <a:spcBef>
                <a:spcPts val="0"/>
              </a:spcBef>
              <a:buNone/>
            </a:pPr>
            <a:r>
              <a:rPr lang="en" sz="1600"/>
              <a:t>Supply to the region</a:t>
            </a:r>
          </a:p>
          <a:p>
            <a:pPr marL="457200" indent="0" rtl="0">
              <a:spcBef>
                <a:spcPts val="0"/>
              </a:spcBef>
              <a:buNone/>
            </a:pPr>
            <a:r>
              <a:rPr lang="en" sz="1600"/>
              <a:t>Collaboration</a:t>
            </a:r>
          </a:p>
          <a:p>
            <a:pPr marL="457200" indent="0" rtl="0">
              <a:spcBef>
                <a:spcPts val="0"/>
              </a:spcBef>
              <a:buNone/>
            </a:pPr>
            <a:endParaRPr sz="600"/>
          </a:p>
          <a:p>
            <a:pPr marL="457200" indent="0" rtl="0">
              <a:spcBef>
                <a:spcPts val="0"/>
              </a:spcBef>
              <a:buNone/>
            </a:pPr>
            <a:r>
              <a:rPr lang="en" sz="1600" u="sng">
                <a:solidFill>
                  <a:srgbClr val="0000FF"/>
                </a:solidFill>
              </a:rPr>
              <a:t>Suggested additions</a:t>
            </a:r>
          </a:p>
          <a:p>
            <a:pPr marL="457200" indent="0" rtl="0">
              <a:spcBef>
                <a:spcPts val="0"/>
              </a:spcBef>
              <a:buNone/>
            </a:pPr>
            <a:r>
              <a:rPr lang="en" sz="1600"/>
              <a:t>Catalog description of program</a:t>
            </a:r>
          </a:p>
          <a:p>
            <a:pPr marL="457200" indent="0" rtl="0">
              <a:spcBef>
                <a:spcPts val="0"/>
              </a:spcBef>
              <a:buNone/>
            </a:pPr>
            <a:r>
              <a:rPr lang="en" sz="1600"/>
              <a:t>Related occupations</a:t>
            </a:r>
          </a:p>
          <a:p>
            <a:pPr marL="457200" indent="0" rtl="0">
              <a:spcBef>
                <a:spcPts val="0"/>
              </a:spcBef>
              <a:buNone/>
            </a:pPr>
            <a:r>
              <a:rPr lang="en" sz="1600"/>
              <a:t>Links to college websites</a:t>
            </a:r>
          </a:p>
          <a:p>
            <a:pPr marL="457200" indent="0">
              <a:spcBef>
                <a:spcPts val="0"/>
              </a:spcBef>
              <a:buNone/>
            </a:pPr>
            <a:r>
              <a:rPr lang="en" sz="1600"/>
              <a:t>Include non-CTE programs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 txBox="1"/>
          <p:nvPr/>
        </p:nvSpPr>
        <p:spPr>
          <a:xfrm>
            <a:off x="1389100" y="0"/>
            <a:ext cx="6345899" cy="1075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3000" b="0" i="0" u="none" strike="noStrike" cap="none" baseline="0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LACCD/RING SB1070 - Lyla</a:t>
            </a:r>
          </a:p>
        </p:txBody>
      </p:sp>
      <p:pic>
        <p:nvPicPr>
          <p:cNvPr id="440" name="Shape 4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4567100"/>
            <a:ext cx="1542599" cy="576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1" name="Shape 441"/>
          <p:cNvCxnSpPr/>
          <p:nvPr/>
        </p:nvCxnSpPr>
        <p:spPr>
          <a:xfrm>
            <a:off x="166250" y="616125"/>
            <a:ext cx="8860500" cy="19500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2" name="Shape 442"/>
          <p:cNvSpPr txBox="1"/>
          <p:nvPr/>
        </p:nvSpPr>
        <p:spPr>
          <a:xfrm>
            <a:off x="429725" y="767649"/>
            <a:ext cx="8518800" cy="391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406400" rtl="0">
              <a:spcBef>
                <a:spcPts val="0"/>
              </a:spcBef>
              <a:buClr>
                <a:srgbClr val="262626"/>
              </a:buClr>
              <a:buSzPct val="100000"/>
              <a:buChar char="●"/>
            </a:pPr>
            <a:r>
              <a:rPr lang="en" sz="2800">
                <a:solidFill>
                  <a:srgbClr val="262626"/>
                </a:solidFill>
                <a:highlight>
                  <a:srgbClr val="FFFFFF"/>
                </a:highlight>
              </a:rPr>
              <a:t>Counselor Workshop November 5th for LA Ring College HS Partners and colleges.</a:t>
            </a:r>
          </a:p>
          <a:p>
            <a:pPr lvl="0" rtl="0">
              <a:spcBef>
                <a:spcPts val="0"/>
              </a:spcBef>
              <a:buNone/>
            </a:pPr>
            <a:endParaRPr sz="2800">
              <a:solidFill>
                <a:srgbClr val="262626"/>
              </a:solidFill>
              <a:highlight>
                <a:srgbClr val="FFFFFF"/>
              </a:highlight>
            </a:endParaRPr>
          </a:p>
          <a:p>
            <a:pPr marL="457200" lvl="0" indent="-406400" rtl="0">
              <a:spcBef>
                <a:spcPts val="0"/>
              </a:spcBef>
              <a:buClr>
                <a:srgbClr val="262626"/>
              </a:buClr>
              <a:buSzPct val="100000"/>
              <a:buChar char="●"/>
            </a:pPr>
            <a:r>
              <a:rPr lang="en" sz="2800">
                <a:solidFill>
                  <a:srgbClr val="262626"/>
                </a:solidFill>
                <a:highlight>
                  <a:srgbClr val="FFFFFF"/>
                </a:highlight>
              </a:rPr>
              <a:t>December 2, LA CCD and LA Ring Colleges finalization of Policies and Procedures for Articulation (CBE), Dual Enrollment, &amp; Development of Career Pathways. Implementation Strategies will also be discussed. </a:t>
            </a:r>
          </a:p>
        </p:txBody>
      </p:sp>
      <p:sp>
        <p:nvSpPr>
          <p:cNvPr id="443" name="Shape 443"/>
          <p:cNvSpPr txBox="1"/>
          <p:nvPr/>
        </p:nvSpPr>
        <p:spPr>
          <a:xfrm>
            <a:off x="1150000" y="969275"/>
            <a:ext cx="5884799" cy="68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 txBox="1"/>
          <p:nvPr/>
        </p:nvSpPr>
        <p:spPr>
          <a:xfrm>
            <a:off x="166300" y="9008"/>
            <a:ext cx="8860500" cy="107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3000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California Community Colleges Association for Occupational Education Update - Kari</a:t>
            </a:r>
          </a:p>
        </p:txBody>
      </p:sp>
      <p:pic>
        <p:nvPicPr>
          <p:cNvPr id="449" name="Shape 4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4567100"/>
            <a:ext cx="1542599" cy="576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0" name="Shape 450"/>
          <p:cNvCxnSpPr/>
          <p:nvPr/>
        </p:nvCxnSpPr>
        <p:spPr>
          <a:xfrm>
            <a:off x="166250" y="1073325"/>
            <a:ext cx="8860500" cy="19500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1" name="Shape 451"/>
          <p:cNvSpPr txBox="1"/>
          <p:nvPr/>
        </p:nvSpPr>
        <p:spPr>
          <a:xfrm>
            <a:off x="429725" y="1101852"/>
            <a:ext cx="8518800" cy="3435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What’s Happening?...</a:t>
            </a:r>
          </a:p>
          <a:p>
            <a:pPr marL="457200" lvl="0" indent="-4064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CCCAOE Director Position- Closes Dec. 18</a:t>
            </a:r>
          </a:p>
          <a:p>
            <a:pPr marL="457200" lvl="0" indent="-4064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CTE Curriculum Academy in partnership with ASCCC- Jan. 14-15 in Napa,  Apply by Dec. 15</a:t>
            </a:r>
          </a:p>
          <a:p>
            <a:pPr marL="457200" lvl="0" indent="-4064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LA/OC CCCAOE Deep Dive Roundtable- Jan. 21 after LAOCRC meeting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2" name="Shape 4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03275" y="4172025"/>
            <a:ext cx="1145250" cy="831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/>
        </p:nvSpPr>
        <p:spPr>
          <a:xfrm>
            <a:off x="988450" y="0"/>
            <a:ext cx="7303200" cy="107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3000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Chief Instructional Officer/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3000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Deputy Sector Navigator Summit - Steve</a:t>
            </a:r>
          </a:p>
        </p:txBody>
      </p:sp>
      <p:pic>
        <p:nvPicPr>
          <p:cNvPr id="65" name="Shape 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4567100"/>
            <a:ext cx="1542599" cy="576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" name="Shape 66"/>
          <p:cNvCxnSpPr/>
          <p:nvPr/>
        </p:nvCxnSpPr>
        <p:spPr>
          <a:xfrm>
            <a:off x="166250" y="1073325"/>
            <a:ext cx="8860500" cy="19500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7" name="Shape 67"/>
          <p:cNvSpPr txBox="1"/>
          <p:nvPr/>
        </p:nvSpPr>
        <p:spPr>
          <a:xfrm>
            <a:off x="380650" y="819550"/>
            <a:ext cx="8518800" cy="4193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 b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January 22, 2016</a:t>
            </a:r>
          </a:p>
          <a:p>
            <a:pPr marL="45720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All 27 CIOs</a:t>
            </a:r>
          </a:p>
          <a:p>
            <a:pPr marL="45720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All 14 DSNs</a:t>
            </a:r>
          </a:p>
          <a:p>
            <a:pPr marL="45720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Long Beach City College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 b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Purpose</a:t>
            </a:r>
          </a:p>
          <a:p>
            <a:pPr marL="45720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Each group to understand the roles of the other</a:t>
            </a:r>
          </a:p>
          <a:p>
            <a:pPr marL="45720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How to engage to DSN to support the college</a:t>
            </a:r>
          </a:p>
          <a:p>
            <a:pPr marL="45720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Open dialog between both groups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>
              <a:solidFill>
                <a:schemeClr val="dk1"/>
              </a:solidFill>
              <a:highlight>
                <a:srgbClr val="FFFFFF"/>
              </a:highlight>
              <a:latin typeface="Cambria"/>
              <a:ea typeface="Cambria"/>
              <a:cs typeface="Cambria"/>
              <a:sym typeface="Cambria"/>
            </a:endParaRP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 txBox="1"/>
          <p:nvPr/>
        </p:nvSpPr>
        <p:spPr>
          <a:xfrm>
            <a:off x="141750" y="0"/>
            <a:ext cx="8860500" cy="107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3000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California Community Colleges Association for Occupational Education Update - Kari</a:t>
            </a:r>
          </a:p>
        </p:txBody>
      </p:sp>
      <p:pic>
        <p:nvPicPr>
          <p:cNvPr id="458" name="Shape 4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4567100"/>
            <a:ext cx="1542599" cy="576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9" name="Shape 459"/>
          <p:cNvCxnSpPr/>
          <p:nvPr/>
        </p:nvCxnSpPr>
        <p:spPr>
          <a:xfrm>
            <a:off x="166250" y="1073325"/>
            <a:ext cx="8860500" cy="19500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0" name="Shape 460"/>
          <p:cNvSpPr txBox="1"/>
          <p:nvPr/>
        </p:nvSpPr>
        <p:spPr>
          <a:xfrm>
            <a:off x="429725" y="1251125"/>
            <a:ext cx="8518800" cy="3435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4064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EDGAR/PERKINS Workshop by Michael Brustein- Mar. 10 Santa Monica or Mar.11 Riverside</a:t>
            </a:r>
          </a:p>
          <a:p>
            <a:pPr marL="457200" lvl="0" indent="-4064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CCCAOE, ASCCC, CCCCIO, CSSO Special Joint Conference- April 20-22, Sacramento</a:t>
            </a:r>
          </a:p>
          <a:p>
            <a:pPr marL="457200" lvl="0" indent="-4064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CTE/EWD Leadership Academy-Summer 2016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information: </a:t>
            </a:r>
            <a:r>
              <a:rPr lang="en" sz="18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www.cccaoe.org</a:t>
            </a:r>
            <a:endParaRPr lang="en" sz="1800" u="sng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5"/>
            </a:endParaRPr>
          </a:p>
          <a:p>
            <a:pPr lvl="0" algn="ctr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Email : </a:t>
            </a:r>
            <a:r>
              <a:rPr lang="en" sz="18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Irwin_Kari@sccollege.edu</a:t>
            </a: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2800" dirty="0">
              <a:solidFill>
                <a:schemeClr val="dk1"/>
              </a:solidFill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1" name="Shape 46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03275" y="4172025"/>
            <a:ext cx="1145250" cy="831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 txBox="1"/>
          <p:nvPr/>
        </p:nvSpPr>
        <p:spPr>
          <a:xfrm>
            <a:off x="1246225" y="-89300"/>
            <a:ext cx="6345899" cy="107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Chancellor’s Report</a:t>
            </a:r>
          </a:p>
        </p:txBody>
      </p:sp>
      <p:pic>
        <p:nvPicPr>
          <p:cNvPr id="467" name="Shape 4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4567100"/>
            <a:ext cx="1542599" cy="576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8" name="Shape 468"/>
          <p:cNvCxnSpPr/>
          <p:nvPr/>
        </p:nvCxnSpPr>
        <p:spPr>
          <a:xfrm>
            <a:off x="166250" y="616125"/>
            <a:ext cx="8860500" cy="195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9" name="Shape 469"/>
          <p:cNvSpPr txBox="1"/>
          <p:nvPr/>
        </p:nvSpPr>
        <p:spPr>
          <a:xfrm>
            <a:off x="401950" y="689525"/>
            <a:ext cx="8518800" cy="4193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 b="1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Perkins</a:t>
            </a:r>
          </a:p>
          <a:p>
            <a:pPr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Perkins V Reauthorization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	ACTE Reauthorization Recommendations</a:t>
            </a:r>
          </a:p>
          <a:p>
            <a:pPr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" sz="2000" u="sng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http://www.acteonline.org/general.aspx?id=687#.Vj0fNXvTncs</a:t>
            </a:r>
          </a:p>
          <a:p>
            <a:pPr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Section 132 Certification Form</a:t>
            </a:r>
          </a:p>
          <a:p>
            <a:pPr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Quarterly Reporting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Managing Perkins Funds EDGAR (Michael Brustien)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>
              <a:solidFill>
                <a:schemeClr val="dk1"/>
              </a:solidFill>
              <a:highlight>
                <a:srgbClr val="FFFFFF"/>
              </a:highlight>
              <a:latin typeface="Cambria"/>
              <a:ea typeface="Cambria"/>
              <a:cs typeface="Cambria"/>
              <a:sym typeface="Cambria"/>
            </a:endParaRP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 txBox="1"/>
          <p:nvPr/>
        </p:nvSpPr>
        <p:spPr>
          <a:xfrm>
            <a:off x="121100" y="151800"/>
            <a:ext cx="6345899" cy="107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400" i="1">
                <a:latin typeface="Times New Roman"/>
                <a:ea typeface="Times New Roman"/>
                <a:cs typeface="Times New Roman"/>
                <a:sym typeface="Times New Roman"/>
              </a:rPr>
              <a:t>Chancellor’s Report Continued</a:t>
            </a:r>
          </a:p>
        </p:txBody>
      </p:sp>
      <p:cxnSp>
        <p:nvCxnSpPr>
          <p:cNvPr id="475" name="Shape 475"/>
          <p:cNvCxnSpPr/>
          <p:nvPr/>
        </p:nvCxnSpPr>
        <p:spPr>
          <a:xfrm>
            <a:off x="166250" y="616125"/>
            <a:ext cx="8860500" cy="195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6" name="Shape 476"/>
          <p:cNvSpPr txBox="1"/>
          <p:nvPr/>
        </p:nvSpPr>
        <p:spPr>
          <a:xfrm>
            <a:off x="121100" y="937600"/>
            <a:ext cx="8960399" cy="414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Apprenticeship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RFA 15-191 California Apprenticeship Initiative (CAI) New Innovative Grant Program</a:t>
            </a:r>
          </a:p>
          <a:p>
            <a:pPr lvl="0" indent="45720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RFA 15-192 &amp; 15-193 – Pre-Apprenticeship and Accelerator grants</a:t>
            </a:r>
          </a:p>
          <a:p>
            <a:pPr lvl="0" indent="45720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RFA 15-194 The Outreach and Evaluation Grant</a:t>
            </a:r>
          </a:p>
          <a:p>
            <a:pPr lvl="0" indent="457200" rtl="0">
              <a:lnSpc>
                <a:spcPct val="150000"/>
              </a:lnSpc>
              <a:spcBef>
                <a:spcPts val="0"/>
              </a:spcBef>
              <a:buNone/>
            </a:pPr>
            <a:endParaRPr sz="1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 86 Adult Education Consortium Program</a:t>
            </a:r>
          </a:p>
          <a:p>
            <a:pPr marL="45720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Technical Assistance Webinars</a:t>
            </a:r>
          </a:p>
          <a:p>
            <a:pPr lvl="0" indent="457200" algn="just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 u="sng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http://aebg.cccco.edu/Events/AEBG-Webinar-Series</a:t>
            </a:r>
          </a:p>
          <a:p>
            <a:pPr marL="45720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/>
          <p:nvPr/>
        </p:nvSpPr>
        <p:spPr>
          <a:xfrm>
            <a:off x="121100" y="151800"/>
            <a:ext cx="6345899" cy="107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400" i="1">
                <a:latin typeface="Times New Roman"/>
                <a:ea typeface="Times New Roman"/>
                <a:cs typeface="Times New Roman"/>
                <a:sym typeface="Times New Roman"/>
              </a:rPr>
              <a:t>Chancellor’s Report Continued</a:t>
            </a:r>
          </a:p>
        </p:txBody>
      </p:sp>
      <p:cxnSp>
        <p:nvCxnSpPr>
          <p:cNvPr id="482" name="Shape 482"/>
          <p:cNvCxnSpPr/>
          <p:nvPr/>
        </p:nvCxnSpPr>
        <p:spPr>
          <a:xfrm>
            <a:off x="166250" y="616125"/>
            <a:ext cx="8860500" cy="195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3" name="Shape 483"/>
          <p:cNvSpPr txBox="1"/>
          <p:nvPr/>
        </p:nvSpPr>
        <p:spPr>
          <a:xfrm>
            <a:off x="121100" y="654421"/>
            <a:ext cx="8960399" cy="414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WIOA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State Board Members:  </a:t>
            </a:r>
            <a:r>
              <a:rPr lang="en" sz="1800" u="sng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http://www.cwdb.ca.gov/wioa_member_roster.htm</a:t>
            </a:r>
          </a:p>
          <a:p>
            <a:pPr marL="457200" lvl="0" indent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WIOA Research Page:  </a:t>
            </a:r>
            <a:r>
              <a:rPr lang="en" sz="1800" u="sng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http://www.cwdb.ca.gov/workforce_innovation_opportunity_act.htm</a:t>
            </a:r>
          </a:p>
          <a:p>
            <a:pPr lvl="0" indent="45720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WIOA Informational Meetings:  </a:t>
            </a:r>
            <a:r>
              <a:rPr lang="en" sz="1800" u="sng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http://www.cwdb.ca.gov/Default.htm</a:t>
            </a:r>
          </a:p>
          <a:p>
            <a:pPr lvl="0" indent="45720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WIOA Approved Regional Planning Units</a:t>
            </a:r>
          </a:p>
          <a:p>
            <a:pPr marL="1371600" lvl="0" indent="-3429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❏"/>
            </a:pPr>
            <a:r>
              <a:rPr lang="en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Simplicity</a:t>
            </a:r>
          </a:p>
          <a:p>
            <a:pPr marL="1371600" lvl="0" indent="-3429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❏"/>
            </a:pPr>
            <a:r>
              <a:rPr lang="en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Practicality</a:t>
            </a:r>
          </a:p>
          <a:p>
            <a:pPr marL="1371600" lvl="0" indent="-3429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❏"/>
            </a:pPr>
            <a:r>
              <a:rPr lang="en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Other</a:t>
            </a:r>
          </a:p>
          <a:p>
            <a:pPr lvl="0" indent="457200" rtl="0">
              <a:lnSpc>
                <a:spcPct val="100000"/>
              </a:lnSpc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 txBox="1"/>
          <p:nvPr/>
        </p:nvSpPr>
        <p:spPr>
          <a:xfrm>
            <a:off x="1366250" y="1785950"/>
            <a:ext cx="5143499" cy="6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489" name="Shape 4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5660" y="0"/>
            <a:ext cx="452627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Shape 490"/>
          <p:cNvSpPr txBox="1"/>
          <p:nvPr/>
        </p:nvSpPr>
        <p:spPr>
          <a:xfrm>
            <a:off x="338100" y="760550"/>
            <a:ext cx="2745900" cy="699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/>
              <a:t>14 Regions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 txBox="1"/>
          <p:nvPr/>
        </p:nvSpPr>
        <p:spPr>
          <a:xfrm>
            <a:off x="121100" y="151800"/>
            <a:ext cx="6345899" cy="107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400" i="1">
                <a:latin typeface="Times New Roman"/>
                <a:ea typeface="Times New Roman"/>
                <a:cs typeface="Times New Roman"/>
                <a:sym typeface="Times New Roman"/>
              </a:rPr>
              <a:t>Chancellor’s Report Continued</a:t>
            </a:r>
          </a:p>
        </p:txBody>
      </p:sp>
      <p:cxnSp>
        <p:nvCxnSpPr>
          <p:cNvPr id="496" name="Shape 496"/>
          <p:cNvCxnSpPr/>
          <p:nvPr/>
        </p:nvCxnSpPr>
        <p:spPr>
          <a:xfrm>
            <a:off x="166250" y="616125"/>
            <a:ext cx="8860500" cy="195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7" name="Shape 497"/>
          <p:cNvSpPr txBox="1"/>
          <p:nvPr/>
        </p:nvSpPr>
        <p:spPr>
          <a:xfrm>
            <a:off x="121100" y="937600"/>
            <a:ext cx="8960399" cy="414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Sector Navigator/Deputy Sector Navigator Renewals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Taskforce on Workforce, Job Creation and a Strong Economy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Focus over the next two years:</a:t>
            </a:r>
          </a:p>
          <a:p>
            <a:pPr marL="457200" lvl="0" indent="45720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Student Success</a:t>
            </a: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	Career Pathways</a:t>
            </a:r>
          </a:p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	Workforce Data and Outcomes</a:t>
            </a:r>
          </a:p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	Curriculum     	</a:t>
            </a:r>
          </a:p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	CTE Faculty     </a:t>
            </a:r>
          </a:p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	Regional Coordination     	</a:t>
            </a:r>
          </a:p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	Funding</a:t>
            </a: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600" b="1" u="sng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http://doingwhatmatters.cccco.edu/Portals/6/docs/SW/BOG_TaskForce_Report_v12_web.pdf</a:t>
            </a:r>
            <a:endParaRPr lang="en" sz="1600" b="1" u="sng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  <a:hlinkClick r:id="rId3"/>
            </a:endParaRPr>
          </a:p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  <a:hlinkClick r:id="rId4"/>
            </a:endParaRPr>
          </a:p>
          <a:p>
            <a:pPr lvl="0" indent="457200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 txBox="1"/>
          <p:nvPr/>
        </p:nvSpPr>
        <p:spPr>
          <a:xfrm>
            <a:off x="352100" y="0"/>
            <a:ext cx="8488800" cy="1075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Arial"/>
              <a:buNone/>
            </a:pPr>
            <a:r>
              <a:rPr lang="en" sz="3000">
                <a:solidFill>
                  <a:srgbClr val="0000FF"/>
                </a:solidFill>
              </a:rPr>
              <a:t>More…………...</a:t>
            </a:r>
          </a:p>
        </p:txBody>
      </p:sp>
      <p:cxnSp>
        <p:nvCxnSpPr>
          <p:cNvPr id="503" name="Shape 503"/>
          <p:cNvCxnSpPr/>
          <p:nvPr/>
        </p:nvCxnSpPr>
        <p:spPr>
          <a:xfrm>
            <a:off x="166250" y="616125"/>
            <a:ext cx="8860500" cy="195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04" name="Shape 5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6245" y="726772"/>
            <a:ext cx="4229998" cy="4229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Shape 50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" y="4567100"/>
            <a:ext cx="1542624" cy="576398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Shape 506"/>
          <p:cNvSpPr txBox="1"/>
          <p:nvPr/>
        </p:nvSpPr>
        <p:spPr>
          <a:xfrm>
            <a:off x="3516675" y="790100"/>
            <a:ext cx="5396399" cy="448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" sz="1800">
                <a:solidFill>
                  <a:srgbClr val="FF0000"/>
                </a:solidFill>
              </a:rPr>
              <a:t>December</a:t>
            </a:r>
            <a:r>
              <a:rPr lang="en" sz="1800" b="0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Program Approval Cycle</a:t>
            </a: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Apps Due - Tuesday, </a:t>
            </a:r>
            <a:r>
              <a:rPr lang="en" sz="1800">
                <a:rtl val="0"/>
              </a:rPr>
              <a:t>Dec</a:t>
            </a:r>
            <a:r>
              <a:rPr lang="en"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. </a:t>
            </a:r>
            <a:r>
              <a:rPr lang="en" sz="1800">
                <a:rtl val="0"/>
              </a:rPr>
              <a:t>1</a:t>
            </a:r>
            <a:r>
              <a:rPr lang="en"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, 2015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	Voting Window - </a:t>
            </a:r>
            <a:r>
              <a:rPr lang="en" sz="1800">
                <a:rtl val="0"/>
              </a:rPr>
              <a:t>Dec</a:t>
            </a:r>
            <a:r>
              <a:rPr lang="en"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. </a:t>
            </a:r>
            <a:r>
              <a:rPr lang="en" sz="1800">
                <a:rtl val="0"/>
              </a:rPr>
              <a:t>8</a:t>
            </a:r>
            <a:r>
              <a:rPr lang="en"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-1</a:t>
            </a:r>
            <a:r>
              <a:rPr lang="en" sz="1800">
                <a:rtl val="0"/>
              </a:rPr>
              <a:t>5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	PA Meeting - </a:t>
            </a:r>
            <a:r>
              <a:rPr lang="en" sz="1800">
                <a:rtl val="0"/>
              </a:rPr>
              <a:t>Dec</a:t>
            </a:r>
            <a:r>
              <a:rPr lang="en"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. 1</a:t>
            </a:r>
            <a:r>
              <a:rPr lang="en" sz="1800">
                <a:rtl val="0"/>
              </a:rPr>
              <a:t>7</a:t>
            </a:r>
            <a:r>
              <a:rPr lang="en"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, 8:30 - 9:30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" sz="1800" b="0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Consortia Meeting</a:t>
            </a: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Thursday, </a:t>
            </a:r>
            <a:r>
              <a:rPr lang="en" sz="1800">
                <a:rtl val="0"/>
              </a:rPr>
              <a:t>Dec. 17, 2015</a:t>
            </a: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10:00 - 11:00</a:t>
            </a: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>
              <a:rtl val="0"/>
            </a:endParaRPr>
          </a:p>
          <a:p>
            <a:pPr lvl="0" rtl="0">
              <a:spcBef>
                <a:spcPts val="0"/>
              </a:spcBef>
              <a:buClr>
                <a:srgbClr val="FF0000"/>
              </a:buClr>
              <a:buSzPct val="25000"/>
              <a:buFont typeface="Arial"/>
              <a:buNone/>
            </a:pPr>
            <a:r>
              <a:rPr lang="en" sz="1800">
                <a:solidFill>
                  <a:srgbClr val="FF0000"/>
                </a:solidFill>
                <a:rtl val="0"/>
              </a:rPr>
              <a:t>Available Group Meetings</a:t>
            </a:r>
          </a:p>
          <a:p>
            <a:pPr lvl="0" indent="45720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800">
                <a:solidFill>
                  <a:schemeClr val="dk1"/>
                </a:solidFill>
                <a:rtl val="0"/>
              </a:rPr>
              <a:t>Thursday, Dec. 19, 2015</a:t>
            </a:r>
          </a:p>
          <a:p>
            <a:pPr lvl="0" indent="45720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800">
                <a:solidFill>
                  <a:schemeClr val="dk1"/>
                </a:solidFill>
                <a:rtl val="0"/>
              </a:rPr>
              <a:t>11:30 - 12:30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 txBox="1"/>
          <p:nvPr/>
        </p:nvSpPr>
        <p:spPr>
          <a:xfrm>
            <a:off x="1428350" y="87975"/>
            <a:ext cx="6345899" cy="107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400"/>
              <a:t>CTE ET - Best Practice</a:t>
            </a:r>
          </a:p>
        </p:txBody>
      </p:sp>
      <p:cxnSp>
        <p:nvCxnSpPr>
          <p:cNvPr id="512" name="Shape 512"/>
          <p:cNvCxnSpPr/>
          <p:nvPr/>
        </p:nvCxnSpPr>
        <p:spPr>
          <a:xfrm>
            <a:off x="166250" y="616125"/>
            <a:ext cx="8860500" cy="195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3" name="Shape 513"/>
          <p:cNvSpPr txBox="1"/>
          <p:nvPr/>
        </p:nvSpPr>
        <p:spPr>
          <a:xfrm>
            <a:off x="121100" y="937600"/>
            <a:ext cx="8960399" cy="414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4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HVAC</a:t>
            </a:r>
          </a:p>
          <a:p>
            <a:pPr algn="ctr" rtl="0">
              <a:lnSpc>
                <a:spcPct val="115000"/>
              </a:lnSpc>
              <a:spcBef>
                <a:spcPts val="0"/>
              </a:spcBef>
              <a:buNone/>
            </a:pPr>
            <a:endParaRPr sz="4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4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Bruce Noble</a:t>
            </a:r>
          </a:p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  <a:hlinkClick r:id="rId3"/>
            </a:endParaRPr>
          </a:p>
          <a:p>
            <a:pPr lvl="0" indent="457200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/>
        </p:nvSpPr>
        <p:spPr>
          <a:xfrm>
            <a:off x="1389100" y="0"/>
            <a:ext cx="6345899" cy="107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3000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California Career Pathways Trust (CCPT) Leadership Summit - Steve</a:t>
            </a:r>
          </a:p>
        </p:txBody>
      </p:sp>
      <p:pic>
        <p:nvPicPr>
          <p:cNvPr id="73" name="Shape 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4567100"/>
            <a:ext cx="1542599" cy="576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" name="Shape 74"/>
          <p:cNvCxnSpPr/>
          <p:nvPr/>
        </p:nvCxnSpPr>
        <p:spPr>
          <a:xfrm>
            <a:off x="166250" y="1149525"/>
            <a:ext cx="8860500" cy="19500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" name="Shape 75"/>
          <p:cNvSpPr txBox="1"/>
          <p:nvPr/>
        </p:nvSpPr>
        <p:spPr>
          <a:xfrm>
            <a:off x="429725" y="729002"/>
            <a:ext cx="8518800" cy="343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 smtClean="0"/>
          </a:p>
          <a:p>
            <a:pPr marL="457200" lvl="0" indent="-4191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" sz="3000" dirty="0" smtClean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CCPT Leadership Summit - Sacramento Nov. 9-10</a:t>
            </a:r>
          </a:p>
          <a:p>
            <a:pPr marL="457200" lvl="0" indent="-4191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" sz="3000" dirty="0" smtClean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Jobs for the Future (JFF) - Technical Assistance Providers (TAPs)</a:t>
            </a:r>
          </a:p>
          <a:p>
            <a:pPr marL="457200" lvl="0" indent="-4191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" sz="3000" dirty="0" smtClean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LA-OC CPT Leadership Summit - Friday, April 1, 2016 - LA County Office of Education, Downey</a:t>
            </a: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8473" y="0"/>
            <a:ext cx="6977475" cy="5092749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 txBox="1"/>
          <p:nvPr/>
        </p:nvSpPr>
        <p:spPr>
          <a:xfrm>
            <a:off x="4647225" y="276650"/>
            <a:ext cx="4076699" cy="1415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3000" b="1">
                <a:solidFill>
                  <a:srgbClr val="0000FF"/>
                </a:solidFill>
              </a:rPr>
              <a:t>CTE Incentive Grant</a:t>
            </a:r>
          </a:p>
          <a:p>
            <a:pPr rtl="0">
              <a:spcBef>
                <a:spcPts val="0"/>
              </a:spcBef>
              <a:buNone/>
            </a:pPr>
            <a:endParaRPr sz="1000"/>
          </a:p>
          <a:p>
            <a:pPr rtl="0">
              <a:spcBef>
                <a:spcPts val="0"/>
              </a:spcBef>
              <a:buNone/>
            </a:pPr>
            <a:r>
              <a:rPr lang="en" sz="2400"/>
              <a:t>   Yr. 1 - $400,000,000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   Yr. 2 - $300,000,000</a:t>
            </a:r>
          </a:p>
          <a:p>
            <a:pPr>
              <a:spcBef>
                <a:spcPts val="0"/>
              </a:spcBef>
              <a:buNone/>
            </a:pPr>
            <a:r>
              <a:rPr lang="en" sz="2400"/>
              <a:t>   Yr. 3 - $200,000,000</a:t>
            </a:r>
          </a:p>
        </p:txBody>
      </p:sp>
      <p:sp>
        <p:nvSpPr>
          <p:cNvPr id="82" name="Shape 82"/>
          <p:cNvSpPr txBox="1"/>
          <p:nvPr/>
        </p:nvSpPr>
        <p:spPr>
          <a:xfrm>
            <a:off x="253600" y="2748075"/>
            <a:ext cx="2756700" cy="198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" sz="1800"/>
              <a:t>K12 Districts</a:t>
            </a:r>
          </a:p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" sz="1800"/>
              <a:t>Charter Schools</a:t>
            </a:r>
          </a:p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" sz="1800"/>
              <a:t>County Office of Ed</a:t>
            </a:r>
          </a:p>
          <a:p>
            <a:pPr marL="457200" lvl="0" indent="-342900">
              <a:spcBef>
                <a:spcPts val="0"/>
              </a:spcBef>
              <a:buSzPct val="100000"/>
              <a:buChar char="●"/>
            </a:pPr>
            <a:r>
              <a:rPr lang="en" sz="1800"/>
              <a:t>ROPs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/>
        </p:nvSpPr>
        <p:spPr>
          <a:xfrm>
            <a:off x="830400" y="0"/>
            <a:ext cx="7483200" cy="107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3000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Board of Governors Task Force on Workforce Update </a:t>
            </a:r>
          </a:p>
        </p:txBody>
      </p:sp>
      <p:pic>
        <p:nvPicPr>
          <p:cNvPr id="88" name="Shape 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4567100"/>
            <a:ext cx="1542599" cy="576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" name="Shape 89"/>
          <p:cNvCxnSpPr/>
          <p:nvPr/>
        </p:nvCxnSpPr>
        <p:spPr>
          <a:xfrm>
            <a:off x="207125" y="1056300"/>
            <a:ext cx="8860500" cy="19500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0" name="Shape 90"/>
          <p:cNvSpPr txBox="1"/>
          <p:nvPr/>
        </p:nvSpPr>
        <p:spPr>
          <a:xfrm>
            <a:off x="429725" y="1075800"/>
            <a:ext cx="8518800" cy="361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Taskforce on Workforce, Job Creation and a Strong Economy 25 recommendations were </a:t>
            </a:r>
            <a:r>
              <a:rPr lang="en" sz="2400" u="sng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approved</a:t>
            </a:r>
            <a:r>
              <a:rPr lang="en" sz="24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on Monday, Nov. 16, 2015.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Brice Harris stated that the </a:t>
            </a:r>
            <a:r>
              <a:rPr lang="en" sz="2400" u="sng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implementation plan</a:t>
            </a:r>
            <a:r>
              <a:rPr lang="en" sz="24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for the recommendations will be presented to the Board of Governors meeting in January.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>
              <a:solidFill>
                <a:schemeClr val="dk1"/>
              </a:solidFill>
              <a:highlight>
                <a:srgbClr val="FFFFFF"/>
              </a:highlight>
              <a:latin typeface="Cambria"/>
              <a:ea typeface="Cambria"/>
              <a:cs typeface="Cambria"/>
              <a:sym typeface="Cambria"/>
            </a:endParaRP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/>
        </p:nvSpPr>
        <p:spPr>
          <a:xfrm>
            <a:off x="1389100" y="0"/>
            <a:ext cx="6345899" cy="107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3000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Strategic Planning Committee Membership - Nick</a:t>
            </a:r>
          </a:p>
        </p:txBody>
      </p:sp>
      <p:pic>
        <p:nvPicPr>
          <p:cNvPr id="96" name="Shape 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4567100"/>
            <a:ext cx="1542599" cy="576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" name="Shape 97"/>
          <p:cNvCxnSpPr/>
          <p:nvPr/>
        </p:nvCxnSpPr>
        <p:spPr>
          <a:xfrm>
            <a:off x="166250" y="997125"/>
            <a:ext cx="8860500" cy="19500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8" name="Shape 98"/>
          <p:cNvSpPr txBox="1"/>
          <p:nvPr/>
        </p:nvSpPr>
        <p:spPr>
          <a:xfrm>
            <a:off x="419175" y="918250"/>
            <a:ext cx="8518800" cy="3525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The Committee asked to have </a:t>
            </a:r>
            <a:r>
              <a:rPr lang="en" sz="2400" u="sng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DSN representation</a:t>
            </a:r>
            <a:r>
              <a:rPr lang="en" sz="24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The DSNs convened and selected: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" sz="2400">
                <a:solidFill>
                  <a:srgbClr val="FF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Ruth Cossio-Muniz</a:t>
            </a:r>
            <a:r>
              <a:rPr lang="en" sz="24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- Retail, Hospitality &amp; Tourism - Orange County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" sz="2400">
                <a:solidFill>
                  <a:srgbClr val="FF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Jannet Malig</a:t>
            </a:r>
            <a:r>
              <a:rPr lang="en" sz="24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- Adv Trans/Renewables - Los Angeles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" sz="2400">
                <a:solidFill>
                  <a:srgbClr val="FF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Shari Hertzfeld</a:t>
            </a:r>
            <a:r>
              <a:rPr lang="en" sz="24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- Health (LA) - Alternate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>
              <a:solidFill>
                <a:schemeClr val="dk1"/>
              </a:solidFill>
              <a:highlight>
                <a:srgbClr val="FFFFFF"/>
              </a:highlight>
              <a:latin typeface="Cambria"/>
              <a:ea typeface="Cambria"/>
              <a:cs typeface="Cambria"/>
              <a:sym typeface="Cambria"/>
            </a:endParaRP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subTitle" idx="1"/>
          </p:nvPr>
        </p:nvSpPr>
        <p:spPr>
          <a:xfrm>
            <a:off x="1295400" y="2400300"/>
            <a:ext cx="6400799" cy="12001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" sz="2600" b="0" i="0" u="none" strike="noStrike" cap="none" baseline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ctrTitle"/>
          </p:nvPr>
        </p:nvSpPr>
        <p:spPr>
          <a:xfrm>
            <a:off x="918678" y="1129447"/>
            <a:ext cx="7768122" cy="11025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FFFF"/>
              </a:buClr>
              <a:buSzPct val="25000"/>
              <a:buFont typeface="Source Sans Pro"/>
              <a:buNone/>
            </a:pPr>
            <a:r>
              <a:rPr lang="en" sz="3600" b="0" i="0" u="none" strike="noStrike" cap="none" baseline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/>
            </a:r>
            <a:br>
              <a:rPr lang="en" sz="3600" b="0" i="0" u="none" strike="noStrike" cap="none" baseline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" sz="3600" b="0" i="0" u="none" strike="noStrike" cap="none" baseline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 sz="36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Decision Processes and Organizational Structure Workgroup </a:t>
            </a:r>
            <a:br>
              <a:rPr lang="en" sz="36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" sz="3600" b="0" i="0" u="none" strike="noStrike" cap="none" baseline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Shape 1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074" y="3086100"/>
            <a:ext cx="8686800" cy="1742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subTitle" idx="1"/>
          </p:nvPr>
        </p:nvSpPr>
        <p:spPr>
          <a:xfrm>
            <a:off x="1295400" y="2400300"/>
            <a:ext cx="6400799" cy="12001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" sz="4000" b="0" i="0" u="none" strike="noStrike" cap="none" baseline="0">
                <a:solidFill>
                  <a:schemeClr val="accen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</a:t>
            </a:r>
            <a:r>
              <a:rPr lang="en" sz="4000" b="0" i="0" u="none" strike="noStrike" cap="none" baseline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ecision Processes and </a:t>
            </a:r>
            <a:r>
              <a:rPr lang="en" sz="4000" b="0" i="0" u="none" strike="noStrike" cap="none" baseline="0">
                <a:solidFill>
                  <a:schemeClr val="accen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</a:t>
            </a:r>
            <a:r>
              <a:rPr lang="en" sz="4000" b="0" i="0" u="none" strike="noStrike" cap="none" baseline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rganizational Structure </a:t>
            </a:r>
            <a:r>
              <a:rPr lang="en" sz="4000" b="0" i="0" u="none" strike="noStrike" cap="none" baseline="0">
                <a:solidFill>
                  <a:schemeClr val="accen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</a:t>
            </a:r>
            <a:r>
              <a:rPr lang="en" sz="4000" b="0" i="0" u="none" strike="noStrike" cap="none" baseline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orkgroup</a:t>
            </a:r>
          </a:p>
        </p:txBody>
      </p:sp>
      <p:sp>
        <p:nvSpPr>
          <p:cNvPr id="203" name="Shape 203"/>
          <p:cNvSpPr txBox="1">
            <a:spLocks noGrp="1"/>
          </p:cNvSpPr>
          <p:nvPr>
            <p:ph type="ctrTitle"/>
          </p:nvPr>
        </p:nvSpPr>
        <p:spPr>
          <a:xfrm>
            <a:off x="457200" y="1129447"/>
            <a:ext cx="8229600" cy="11025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FFFF"/>
              </a:buClr>
              <a:buSzPct val="25000"/>
              <a:buFont typeface="Source Sans Pro"/>
              <a:buNone/>
            </a:pPr>
            <a:r>
              <a:rPr lang="en" sz="40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DOW</a:t>
            </a:r>
            <a:r>
              <a:rPr lang="en" sz="4000" b="0" i="0" u="none" strike="noStrike" cap="none" baseline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1085</Words>
  <Application>Microsoft Macintosh PowerPoint</Application>
  <PresentationFormat>On-screen Show (16:9)</PresentationFormat>
  <Paragraphs>307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Libre Baskerville</vt:lpstr>
      <vt:lpstr>Source Sans Pro</vt:lpstr>
      <vt:lpstr>simple-light-2</vt:lpstr>
      <vt:lpstr>Equity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Decision Processes and Organizational Structure Workgroup  </vt:lpstr>
      <vt:lpstr>The DOW </vt:lpstr>
      <vt:lpstr>PowerPoint Presentation</vt:lpstr>
      <vt:lpstr>The DHOW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Scorecard  Career Skills-Builder  Student Metric    </vt:lpstr>
      <vt:lpstr>Student Course Taking Pattern</vt:lpstr>
      <vt:lpstr>Threshold for units: 0.5</vt:lpstr>
      <vt:lpstr>PowerPoint Presentation</vt:lpstr>
      <vt:lpstr>Data Display</vt:lpstr>
      <vt:lpstr>How many skills-builders are there, compared to completers? </vt:lpstr>
      <vt:lpstr>Implications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Steven Glyer</cp:lastModifiedBy>
  <cp:revision>1</cp:revision>
  <dcterms:modified xsi:type="dcterms:W3CDTF">2015-11-21T23:31:42Z</dcterms:modified>
</cp:coreProperties>
</file>